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44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18A3-4371-4105-AB3D-B25C736805B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C1347-3095-40D8-BE1C-41B878693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6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9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2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8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8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2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5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97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2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1347-3095-40D8-BE1C-41B8786937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2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81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1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8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1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6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6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5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5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100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172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148B92-1F48-4E4A-9A9E-4B1EC6144D79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212B68-AF5F-4D1D-BC05-571B24B4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7A754-6482-4E6C-B887-02B24D50F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>
                <a:latin typeface="Garamond" panose="02020404030301010803" pitchFamily="18" charset="0"/>
              </a:rPr>
              <a:t>Мастер-класс для родителей </a:t>
            </a:r>
            <a:br>
              <a:rPr lang="ru-RU" sz="4000" dirty="0">
                <a:latin typeface="Garamond" panose="02020404030301010803" pitchFamily="18" charset="0"/>
              </a:rPr>
            </a:br>
            <a:r>
              <a:rPr lang="ru-RU" sz="4000" dirty="0">
                <a:latin typeface="Garamond" panose="02020404030301010803" pitchFamily="18" charset="0"/>
              </a:rPr>
              <a:t>«Игры на липучках своими руками. </a:t>
            </a:r>
            <a:br>
              <a:rPr lang="ru-RU" sz="4000" dirty="0">
                <a:latin typeface="Garamond" panose="02020404030301010803" pitchFamily="18" charset="0"/>
              </a:rPr>
            </a:br>
            <a:r>
              <a:rPr lang="ru-RU" sz="4000" dirty="0">
                <a:latin typeface="Garamond" panose="02020404030301010803" pitchFamily="18" charset="0"/>
              </a:rPr>
              <a:t>Играем дома».</a:t>
            </a:r>
            <a:r>
              <a:rPr lang="ru-RU" sz="4000" b="1" dirty="0">
                <a:latin typeface="Garamond" panose="02020404030301010803" pitchFamily="18" charset="0"/>
              </a:rPr>
              <a:t> </a:t>
            </a:r>
            <a:endParaRPr lang="ru-RU" sz="4000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56B067-7FA5-4080-AB01-919E4B53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315" y="4904004"/>
            <a:ext cx="5332979" cy="457201"/>
          </a:xfrm>
        </p:spPr>
        <p:txBody>
          <a:bodyPr/>
          <a:lstStyle/>
          <a:p>
            <a:r>
              <a:rPr lang="ru-RU" dirty="0"/>
              <a:t>ПОДГОТОВИЛА: ФИО, ДОЛЖНОСТЬ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8720AB3-0723-46AD-990C-899E01EAEBDC}"/>
              </a:ext>
            </a:extLst>
          </p:cNvPr>
          <p:cNvSpPr txBox="1">
            <a:spLocks/>
          </p:cNvSpPr>
          <p:nvPr/>
        </p:nvSpPr>
        <p:spPr>
          <a:xfrm>
            <a:off x="5713673" y="6268206"/>
            <a:ext cx="924452" cy="45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07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F77DE0-A8B7-4925-A490-5FB9C17F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486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Garamond" panose="02020404030301010803" pitchFamily="18" charset="0"/>
              </a:rPr>
              <a:t>Спасибо за внимание и плодотворную работу!</a:t>
            </a:r>
          </a:p>
        </p:txBody>
      </p:sp>
    </p:spTree>
    <p:extLst>
      <p:ext uri="{BB962C8B-B14F-4D97-AF65-F5344CB8AC3E}">
        <p14:creationId xmlns:p14="http://schemas.microsoft.com/office/powerpoint/2010/main" val="269314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E0D0-1FD9-49FD-802F-3D480CED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81" y="55381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0324B-2790-4701-83D9-5171A1B9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19" y="2138150"/>
            <a:ext cx="5103181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Garamond" panose="02020404030301010803" pitchFamily="18" charset="0"/>
              </a:rPr>
              <a:t>Создание условий для повышения уровня компетенции в вопросе </a:t>
            </a:r>
            <a:r>
              <a:rPr lang="ru-RU" sz="3600" b="1" dirty="0">
                <a:latin typeface="Garamond" panose="02020404030301010803" pitchFamily="18" charset="0"/>
              </a:rPr>
              <a:t>организации сенсорного развития детей </a:t>
            </a:r>
            <a:r>
              <a:rPr lang="ru-RU" sz="3600" dirty="0">
                <a:latin typeface="Garamond" panose="02020404030301010803" pitchFamily="18" charset="0"/>
              </a:rPr>
              <a:t>посредством </a:t>
            </a:r>
            <a:r>
              <a:rPr lang="ru-RU" sz="3600" b="1" dirty="0">
                <a:latin typeface="Garamond" panose="02020404030301010803" pitchFamily="18" charset="0"/>
              </a:rPr>
              <a:t>игр на липучках</a:t>
            </a:r>
            <a:r>
              <a:rPr lang="ru-RU" sz="3600" dirty="0">
                <a:latin typeface="Garamond" panose="02020404030301010803" pitchFamily="18" charset="0"/>
              </a:rPr>
              <a:t>.</a:t>
            </a:r>
          </a:p>
          <a:p>
            <a:endParaRPr lang="ru-RU" sz="3600" dirty="0"/>
          </a:p>
        </p:txBody>
      </p:sp>
      <p:pic>
        <p:nvPicPr>
          <p:cNvPr id="1028" name="Picture 4" descr="https://cdn1.ozone.ru/s3/multimedia-q/6104114006.jpg">
            <a:extLst>
              <a:ext uri="{FF2B5EF4-FFF2-40B4-BE49-F238E27FC236}">
                <a16:creationId xmlns:a16="http://schemas.microsoft.com/office/drawing/2014/main" id="{4B49ADA7-7AB1-40F7-905C-B22101E2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25" y="2065483"/>
            <a:ext cx="4077255" cy="407725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34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13021-1B76-4B87-9296-322BB6A1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План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DFD7B-5F66-4E93-84B5-4C7D2FD00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56" y="2404961"/>
            <a:ext cx="10058400" cy="393192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3600" b="1" dirty="0">
                <a:latin typeface="Garamond" panose="02020404030301010803" pitchFamily="18" charset="0"/>
              </a:rPr>
              <a:t>Вводный этап </a:t>
            </a:r>
            <a:r>
              <a:rPr lang="ru-RU" sz="3600" dirty="0">
                <a:latin typeface="Garamond" panose="02020404030301010803" pitchFamily="18" charset="0"/>
              </a:rPr>
              <a:t>- теоретический блок.</a:t>
            </a:r>
          </a:p>
          <a:p>
            <a:pPr lvl="0" algn="ctr">
              <a:spcBef>
                <a:spcPts val="0"/>
              </a:spcBef>
            </a:pPr>
            <a:r>
              <a:rPr lang="ru-RU" sz="3600" b="1" dirty="0">
                <a:latin typeface="Garamond" panose="02020404030301010803" pitchFamily="18" charset="0"/>
              </a:rPr>
              <a:t>Основной этап </a:t>
            </a:r>
            <a:r>
              <a:rPr lang="ru-RU" sz="3600" dirty="0">
                <a:latin typeface="Garamond" panose="02020404030301010803" pitchFamily="18" charset="0"/>
              </a:rPr>
              <a:t>– практическая групповая работа. Изготовление игр.</a:t>
            </a:r>
          </a:p>
          <a:p>
            <a:pPr lvl="0" algn="ctr">
              <a:spcBef>
                <a:spcPts val="0"/>
              </a:spcBef>
            </a:pPr>
            <a:r>
              <a:rPr lang="ru-RU" sz="3600" b="1" dirty="0">
                <a:latin typeface="Garamond" panose="02020404030301010803" pitchFamily="18" charset="0"/>
              </a:rPr>
              <a:t>Заключительный этап </a:t>
            </a:r>
            <a:r>
              <a:rPr lang="ru-RU" sz="3600" dirty="0">
                <a:latin typeface="Garamond" panose="02020404030301010803" pitchFamily="18" charset="0"/>
              </a:rPr>
              <a:t>– рефлексия.</a:t>
            </a:r>
          </a:p>
          <a:p>
            <a:pPr>
              <a:spcBef>
                <a:spcPts val="0"/>
              </a:spcBef>
            </a:pPr>
            <a:endParaRPr lang="ru-RU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9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8ACA8-D210-4C7D-90BE-3DF0714C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Игра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142F3-19C9-46BE-B236-C1593F205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Garamond" panose="02020404030301010803" pitchFamily="18" charset="0"/>
              </a:rPr>
              <a:t>Ведущая форма деятельности в детском саду (п.1.2. ФГОС ДО). </a:t>
            </a:r>
          </a:p>
        </p:txBody>
      </p:sp>
      <p:pic>
        <p:nvPicPr>
          <p:cNvPr id="7" name="Picture 2" descr="https://catherineasquithgallery.com/uploads/posts/2021-02/1614514030_4-p-deti-na-belom-fone-5.jpg">
            <a:extLst>
              <a:ext uri="{FF2B5EF4-FFF2-40B4-BE49-F238E27FC236}">
                <a16:creationId xmlns:a16="http://schemas.microsoft.com/office/drawing/2014/main" id="{A8001A8D-A4C3-44BD-A387-2CA10A557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 b="19583"/>
          <a:stretch/>
        </p:blipFill>
        <p:spPr bwMode="auto">
          <a:xfrm>
            <a:off x="2268722" y="3613151"/>
            <a:ext cx="765455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8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28498-8C2E-4A86-879D-C56683C40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Сенсорное развитие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9E98A-1F92-4742-8F2F-406AB3E47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529248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Garamond" panose="02020404030301010803" pitchFamily="18" charset="0"/>
              </a:rPr>
              <a:t>Развитие его восприятия и формирование представлений о внешних свойствах предметов: форме, цвете, величине, положении в пространстве, а также запахе, вкусе и т.п. </a:t>
            </a:r>
          </a:p>
          <a:p>
            <a:pPr marL="0" indent="0">
              <a:buNone/>
            </a:pPr>
            <a:endParaRPr lang="ru-RU" sz="3600" dirty="0"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D622BC-8EB5-4F20-8995-325908D85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t="46352"/>
          <a:stretch/>
        </p:blipFill>
        <p:spPr>
          <a:xfrm rot="5400000" flipV="1">
            <a:off x="-1208439" y="3581519"/>
            <a:ext cx="4263094" cy="10046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BC453-96F3-45B1-B2CF-1202B9CA88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b="50752"/>
          <a:stretch/>
        </p:blipFill>
        <p:spPr>
          <a:xfrm rot="5400000">
            <a:off x="8874591" y="3503659"/>
            <a:ext cx="4501216" cy="9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8C8F4-032F-40A8-9220-4F655E813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Липучки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D2878-653A-4A2D-9876-54841D4B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1" y="2267655"/>
            <a:ext cx="5450890" cy="39319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latin typeface="Garamond" panose="02020404030301010803" pitchFamily="18" charset="0"/>
              </a:rPr>
              <a:t>АлиЭкспресс</a:t>
            </a:r>
            <a:r>
              <a:rPr lang="ru-RU" sz="2800" dirty="0">
                <a:latin typeface="Garamond" panose="02020404030301010803" pitchFamily="18" charset="0"/>
              </a:rPr>
              <a:t> доставит</a:t>
            </a:r>
            <a:br>
              <a:rPr lang="ru-RU" sz="2800" dirty="0">
                <a:latin typeface="Garamond" panose="02020404030301010803" pitchFamily="18" charset="0"/>
              </a:rPr>
            </a:br>
            <a:r>
              <a:rPr lang="ru-RU" sz="2800" dirty="0">
                <a:latin typeface="Garamond" panose="02020404030301010803" pitchFamily="18" charset="0"/>
              </a:rPr>
              <a:t>Вам самые подходящие, крепкие липучки.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Используем липучки</a:t>
            </a:r>
            <a:br>
              <a:rPr lang="ru-RU" sz="2800" dirty="0">
                <a:latin typeface="Garamond" panose="02020404030301010803" pitchFamily="18" charset="0"/>
              </a:rPr>
            </a:br>
            <a:r>
              <a:rPr lang="ru-RU" sz="2800" dirty="0">
                <a:latin typeface="Garamond" panose="02020404030301010803" pitchFamily="18" charset="0"/>
              </a:rPr>
              <a:t>10 мм.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Они на клеевой основе.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311F9-73FD-4F16-837B-B62592E71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7" t="12639" r="16875" b="7778"/>
          <a:stretch/>
        </p:blipFill>
        <p:spPr>
          <a:xfrm>
            <a:off x="5442012" y="2049804"/>
            <a:ext cx="6252036" cy="4165602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2FA17D5-923D-4933-9855-F571E4FEE5C2}"/>
              </a:ext>
            </a:extLst>
          </p:cNvPr>
          <p:cNvCxnSpPr/>
          <p:nvPr/>
        </p:nvCxnSpPr>
        <p:spPr>
          <a:xfrm flipV="1">
            <a:off x="2334827" y="2192784"/>
            <a:ext cx="3231472" cy="1242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5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99BFB-558D-497C-8DF5-797455E4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Лента из швейного магазина</a:t>
            </a:r>
          </a:p>
        </p:txBody>
      </p:sp>
      <p:pic>
        <p:nvPicPr>
          <p:cNvPr id="4" name="Picture 2" descr="https://avatars.mds.yandex.net/get-mpic/5217715/img_id4020722994287465842.jpeg/orig">
            <a:extLst>
              <a:ext uri="{FF2B5EF4-FFF2-40B4-BE49-F238E27FC236}">
                <a16:creationId xmlns:a16="http://schemas.microsoft.com/office/drawing/2014/main" id="{937BA81A-0826-4382-8D6B-C7E1BA10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7" y="2105022"/>
            <a:ext cx="39719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hobbymir.ru/upload/resize_cache/iblock/11c/340_340_140cd750bba9870f18aada2478b24840a/11c120d8ea1bc5096dc2fc51591d3a79.jpg">
            <a:extLst>
              <a:ext uri="{FF2B5EF4-FFF2-40B4-BE49-F238E27FC236}">
                <a16:creationId xmlns:a16="http://schemas.microsoft.com/office/drawing/2014/main" id="{6F6276BC-BC40-4A41-A2DC-8392A2B8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8" y="2152646"/>
            <a:ext cx="38766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9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59E8-0E5F-4278-8565-4BBB005B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Garamond" panose="02020404030301010803" pitchFamily="18" charset="0"/>
              </a:rPr>
              <a:t>Оборудование и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35943-C623-43F0-9088-18A77825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latin typeface="Garamond" panose="02020404030301010803" pitchFamily="18" charset="0"/>
              </a:rPr>
              <a:t>СКОТЧ ИЛИ ЛАМИНАТОР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ЛИПУЧКИ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НОЖНИЦЫ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ЛИСТЫ ДЛЯ ЛАМИНАЦИИ 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ЦВЕТНАЯ БУМАГА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БЕЛАЯ БУМАГА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КАРТОН</a:t>
            </a:r>
          </a:p>
          <a:p>
            <a:pPr algn="ctr"/>
            <a:r>
              <a:rPr lang="ru-RU" sz="2800" dirty="0">
                <a:latin typeface="Garamond" panose="02020404030301010803" pitchFamily="18" charset="0"/>
              </a:rPr>
              <a:t>МАРКЕРЫ </a:t>
            </a:r>
          </a:p>
          <a:p>
            <a:endParaRPr lang="ru-R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0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FBCAE4-61C3-4592-A97A-132D88F292AF}"/>
              </a:ext>
            </a:extLst>
          </p:cNvPr>
          <p:cNvSpPr/>
          <p:nvPr/>
        </p:nvSpPr>
        <p:spPr>
          <a:xfrm>
            <a:off x="97654" y="133165"/>
            <a:ext cx="12020365" cy="6622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AB4115-082F-4574-A48A-B4DD26A84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87" y="17794"/>
            <a:ext cx="9667783" cy="6840206"/>
          </a:xfrm>
        </p:spPr>
      </p:pic>
    </p:spTree>
    <p:extLst>
      <p:ext uri="{BB962C8B-B14F-4D97-AF65-F5344CB8AC3E}">
        <p14:creationId xmlns:p14="http://schemas.microsoft.com/office/powerpoint/2010/main" val="405744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91</TotalTime>
  <Words>109</Words>
  <Application>Microsoft Office PowerPoint</Application>
  <PresentationFormat>Широкоэкранный</PresentationFormat>
  <Paragraphs>37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Garamond</vt:lpstr>
      <vt:lpstr>Савон</vt:lpstr>
      <vt:lpstr>Мастер-класс для родителей  «Игры на липучках своими руками.  Играем дома». </vt:lpstr>
      <vt:lpstr>Цель</vt:lpstr>
      <vt:lpstr>План мастер-класса</vt:lpstr>
      <vt:lpstr>Игра</vt:lpstr>
      <vt:lpstr>Сенсорное развитие ребенка</vt:lpstr>
      <vt:lpstr>Липучки</vt:lpstr>
      <vt:lpstr>Лента из швейного магазина</vt:lpstr>
      <vt:lpstr>Оборудование и материалы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 «Игры на липучках своими руками.  Играем дома».</dc:title>
  <dc:creator>HOME</dc:creator>
  <cp:lastModifiedBy>Стас</cp:lastModifiedBy>
  <cp:revision>15</cp:revision>
  <cp:lastPrinted>2022-02-09T08:49:51Z</cp:lastPrinted>
  <dcterms:created xsi:type="dcterms:W3CDTF">2021-12-27T09:59:21Z</dcterms:created>
  <dcterms:modified xsi:type="dcterms:W3CDTF">2022-02-09T08:50:32Z</dcterms:modified>
</cp:coreProperties>
</file>