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2" r:id="rId14"/>
    <p:sldId id="297" r:id="rId15"/>
    <p:sldId id="291" r:id="rId16"/>
    <p:sldId id="294" r:id="rId17"/>
    <p:sldId id="295" r:id="rId18"/>
    <p:sldId id="29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55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Я – гражданин  Казахстана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Администратор\Desktop\педсовет\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29169" y="530225"/>
            <a:ext cx="8131699" cy="41878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6929486" cy="7254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Обряды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истратор\Desktop\педсовет\DSCN5777.jpg"/>
          <p:cNvPicPr>
            <a:picLocks noChangeAspect="1" noChangeArrowheads="1"/>
          </p:cNvPicPr>
          <p:nvPr/>
        </p:nvPicPr>
        <p:blipFill>
          <a:blip r:embed="rId2"/>
          <a:srcRect l="6666" r="11112"/>
          <a:stretch>
            <a:fillRect/>
          </a:stretch>
        </p:blipFill>
        <p:spPr bwMode="auto">
          <a:xfrm>
            <a:off x="571472" y="1071546"/>
            <a:ext cx="2714644" cy="2641275"/>
          </a:xfrm>
          <a:prstGeom prst="rect">
            <a:avLst/>
          </a:prstGeom>
          <a:noFill/>
        </p:spPr>
      </p:pic>
      <p:pic>
        <p:nvPicPr>
          <p:cNvPr id="4099" name="Picture 3" descr="C:\Users\Администратор\Desktop\педсовет\DSCN57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071942"/>
            <a:ext cx="2928260" cy="2196791"/>
          </a:xfrm>
          <a:prstGeom prst="rect">
            <a:avLst/>
          </a:prstGeom>
          <a:noFill/>
        </p:spPr>
      </p:pic>
      <p:pic>
        <p:nvPicPr>
          <p:cNvPr id="4100" name="Picture 4" descr="C:\Users\Администратор\Desktop\педсовет\DSCN5801.jpg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4357686" y="4000504"/>
            <a:ext cx="3216673" cy="2428916"/>
          </a:xfrm>
          <a:prstGeom prst="rect">
            <a:avLst/>
          </a:prstGeom>
          <a:noFill/>
        </p:spPr>
      </p:pic>
      <p:pic>
        <p:nvPicPr>
          <p:cNvPr id="4101" name="Picture 5" descr="C:\Users\Администратор\Desktop\педсовет\DSCN5818.jpg"/>
          <p:cNvPicPr>
            <a:picLocks noChangeAspect="1" noChangeArrowheads="1"/>
          </p:cNvPicPr>
          <p:nvPr/>
        </p:nvPicPr>
        <p:blipFill>
          <a:blip r:embed="rId5"/>
          <a:srcRect l="19708" r="35423"/>
          <a:stretch>
            <a:fillRect/>
          </a:stretch>
        </p:blipFill>
        <p:spPr bwMode="auto">
          <a:xfrm>
            <a:off x="3786182" y="1142984"/>
            <a:ext cx="1873736" cy="2704401"/>
          </a:xfrm>
          <a:prstGeom prst="rect">
            <a:avLst/>
          </a:prstGeom>
          <a:noFill/>
        </p:spPr>
      </p:pic>
      <p:pic>
        <p:nvPicPr>
          <p:cNvPr id="4102" name="Picture 6" descr="C:\Users\Администратор\Desktop\педсовет\DSCN5825.jpg"/>
          <p:cNvPicPr>
            <a:picLocks noChangeAspect="1" noChangeArrowheads="1"/>
          </p:cNvPicPr>
          <p:nvPr/>
        </p:nvPicPr>
        <p:blipFill>
          <a:blip r:embed="rId6"/>
          <a:srcRect l="36465" r="7806"/>
          <a:stretch>
            <a:fillRect/>
          </a:stretch>
        </p:blipFill>
        <p:spPr bwMode="auto">
          <a:xfrm>
            <a:off x="6357950" y="1142984"/>
            <a:ext cx="2071702" cy="278883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786454"/>
            <a:ext cx="7543824" cy="64294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языков народов Казахстана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дминистратор\Desktop\педсовет\DSCN5771.jpg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 t="15730" b="12362"/>
          <a:stretch>
            <a:fillRect/>
          </a:stretch>
        </p:blipFill>
        <p:spPr bwMode="auto">
          <a:xfrm>
            <a:off x="1785918" y="500042"/>
            <a:ext cx="5429451" cy="2928958"/>
          </a:xfrm>
          <a:prstGeom prst="rect">
            <a:avLst/>
          </a:prstGeom>
          <a:noFill/>
        </p:spPr>
      </p:pic>
      <p:pic>
        <p:nvPicPr>
          <p:cNvPr id="5123" name="Picture 3" descr="C:\Users\Администратор\Desktop\педсовет\2017-09-15 10-14-38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0540" r="29515" b="11007"/>
          <a:stretch>
            <a:fillRect/>
          </a:stretch>
        </p:blipFill>
        <p:spPr bwMode="auto">
          <a:xfrm>
            <a:off x="5357818" y="3143248"/>
            <a:ext cx="2851084" cy="2887650"/>
          </a:xfrm>
          <a:prstGeom prst="rect">
            <a:avLst/>
          </a:prstGeom>
          <a:noFill/>
        </p:spPr>
      </p:pic>
      <p:pic>
        <p:nvPicPr>
          <p:cNvPr id="1026" name="Picture 2" descr="\\harkova\сохр 281115 общие док\фото 2017-2018\декада казаховедов 2017\праздник стихов\2017-09-15 10-13-02.JPG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 r="13953" b="18620"/>
          <a:stretch>
            <a:fillRect/>
          </a:stretch>
        </p:blipFill>
        <p:spPr bwMode="auto">
          <a:xfrm>
            <a:off x="571472" y="3143248"/>
            <a:ext cx="3724057" cy="27081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Казахские национальные игры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Администратор\Desktop\педсовет\2017-11-30 10-12-44.JPG"/>
          <p:cNvPicPr>
            <a:picLocks noChangeAspect="1" noChangeArrowheads="1"/>
          </p:cNvPicPr>
          <p:nvPr/>
        </p:nvPicPr>
        <p:blipFill>
          <a:blip r:embed="rId2" cstate="print"/>
          <a:srcRect l="21666" r="20000" b="20944"/>
          <a:stretch>
            <a:fillRect/>
          </a:stretch>
        </p:blipFill>
        <p:spPr bwMode="auto">
          <a:xfrm>
            <a:off x="428596" y="928670"/>
            <a:ext cx="2714644" cy="2946868"/>
          </a:xfrm>
          <a:prstGeom prst="rect">
            <a:avLst/>
          </a:prstGeom>
          <a:noFill/>
        </p:spPr>
      </p:pic>
      <p:pic>
        <p:nvPicPr>
          <p:cNvPr id="6147" name="Picture 3" descr="C:\Users\Администратор\Desktop\педсовет\2017-11-30 10-24-37.JPG"/>
          <p:cNvPicPr>
            <a:picLocks noChangeAspect="1" noChangeArrowheads="1"/>
          </p:cNvPicPr>
          <p:nvPr/>
        </p:nvPicPr>
        <p:blipFill>
          <a:blip r:embed="rId3" cstate="print"/>
          <a:srcRect t="4762" r="17020" b="11905"/>
          <a:stretch>
            <a:fillRect/>
          </a:stretch>
        </p:blipFill>
        <p:spPr bwMode="auto">
          <a:xfrm>
            <a:off x="4929190" y="785794"/>
            <a:ext cx="3714776" cy="2672032"/>
          </a:xfrm>
          <a:prstGeom prst="rect">
            <a:avLst/>
          </a:prstGeom>
          <a:noFill/>
        </p:spPr>
      </p:pic>
      <p:pic>
        <p:nvPicPr>
          <p:cNvPr id="2050" name="Picture 2" descr="\\harkova\сохр 281115 общие док\фото 2017-2018\декада казаховедов 2017\праздник стихов\2017-09-15 10-16-42.JPG"/>
          <p:cNvPicPr>
            <a:picLocks noChangeAspect="1" noChangeArrowheads="1"/>
          </p:cNvPicPr>
          <p:nvPr/>
        </p:nvPicPr>
        <p:blipFill>
          <a:blip r:embed="rId4"/>
          <a:srcRect b="17028"/>
          <a:stretch>
            <a:fillRect/>
          </a:stretch>
        </p:blipFill>
        <p:spPr bwMode="auto">
          <a:xfrm>
            <a:off x="500034" y="4000504"/>
            <a:ext cx="3643338" cy="2361400"/>
          </a:xfrm>
          <a:prstGeom prst="rect">
            <a:avLst/>
          </a:prstGeom>
          <a:noFill/>
        </p:spPr>
      </p:pic>
      <p:pic>
        <p:nvPicPr>
          <p:cNvPr id="2052" name="Picture 4" descr="\\harkova\сохр 281115 общие док\фото 2017-2018\день первого през 2017\2017-11-30 10-16-11.JPG"/>
          <p:cNvPicPr>
            <a:picLocks noChangeAspect="1" noChangeArrowheads="1"/>
          </p:cNvPicPr>
          <p:nvPr/>
        </p:nvPicPr>
        <p:blipFill>
          <a:blip r:embed="rId5" cstate="print"/>
          <a:srcRect l="14754" r="13115" b="8982"/>
          <a:stretch>
            <a:fillRect/>
          </a:stretch>
        </p:blipFill>
        <p:spPr bwMode="auto">
          <a:xfrm>
            <a:off x="4929190" y="3857628"/>
            <a:ext cx="3643338" cy="2440609"/>
          </a:xfrm>
          <a:prstGeom prst="rect">
            <a:avLst/>
          </a:prstGeom>
          <a:noFill/>
        </p:spPr>
      </p:pic>
      <p:pic>
        <p:nvPicPr>
          <p:cNvPr id="2053" name="Picture 5" descr="\\harkova\сохр 281115 общие док\фото 2017-2018\день первого през 2017\2017-11-30 10-32-03.JPG"/>
          <p:cNvPicPr>
            <a:picLocks noChangeAspect="1" noChangeArrowheads="1"/>
          </p:cNvPicPr>
          <p:nvPr/>
        </p:nvPicPr>
        <p:blipFill>
          <a:blip r:embed="rId6" cstate="print"/>
          <a:srcRect l="15789" r="2632"/>
          <a:stretch>
            <a:fillRect/>
          </a:stretch>
        </p:blipFill>
        <p:spPr bwMode="auto">
          <a:xfrm>
            <a:off x="3214678" y="2214554"/>
            <a:ext cx="2214578" cy="162878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harkova\сохр 281115 общие док\фото 2017-2018\день независимости 2017\SAM_5060.JPG"/>
          <p:cNvPicPr>
            <a:picLocks noChangeAspect="1" noChangeArrowheads="1"/>
          </p:cNvPicPr>
          <p:nvPr/>
        </p:nvPicPr>
        <p:blipFill>
          <a:blip r:embed="rId2" cstate="print"/>
          <a:srcRect l="6635" r="4591" b="10206"/>
          <a:stretch>
            <a:fillRect/>
          </a:stretch>
        </p:blipFill>
        <p:spPr bwMode="auto">
          <a:xfrm flipH="1">
            <a:off x="357158" y="571480"/>
            <a:ext cx="3295915" cy="2500330"/>
          </a:xfrm>
          <a:prstGeom prst="rect">
            <a:avLst/>
          </a:prstGeom>
          <a:noFill/>
        </p:spPr>
      </p:pic>
      <p:pic>
        <p:nvPicPr>
          <p:cNvPr id="5123" name="Picture 3" descr="\\harkova\сохр 281115 общие док\фото 2017-2018\день независимости 2017\SAM_5066.JPG"/>
          <p:cNvPicPr>
            <a:picLocks noChangeAspect="1" noChangeArrowheads="1"/>
          </p:cNvPicPr>
          <p:nvPr/>
        </p:nvPicPr>
        <p:blipFill>
          <a:blip r:embed="rId3" cstate="print"/>
          <a:srcRect l="23334" t="4444" b="6666"/>
          <a:stretch>
            <a:fillRect/>
          </a:stretch>
        </p:blipFill>
        <p:spPr bwMode="auto">
          <a:xfrm>
            <a:off x="5000628" y="3214686"/>
            <a:ext cx="3571868" cy="3106002"/>
          </a:xfrm>
          <a:prstGeom prst="rect">
            <a:avLst/>
          </a:prstGeom>
          <a:noFill/>
        </p:spPr>
      </p:pic>
      <p:pic>
        <p:nvPicPr>
          <p:cNvPr id="5124" name="Picture 4" descr="\\harkova\сохр 281115 общие док\фото 2017-2018\день независимости 2017\SAM_5070.JPG"/>
          <p:cNvPicPr>
            <a:picLocks noChangeAspect="1" noChangeArrowheads="1"/>
          </p:cNvPicPr>
          <p:nvPr/>
        </p:nvPicPr>
        <p:blipFill>
          <a:blip r:embed="rId4" cstate="print"/>
          <a:srcRect l="5086" r="16948" b="9605"/>
          <a:stretch>
            <a:fillRect/>
          </a:stretch>
        </p:blipFill>
        <p:spPr bwMode="auto">
          <a:xfrm>
            <a:off x="5929322" y="571480"/>
            <a:ext cx="2711071" cy="2357454"/>
          </a:xfrm>
          <a:prstGeom prst="rect">
            <a:avLst/>
          </a:prstGeom>
          <a:noFill/>
        </p:spPr>
      </p:pic>
      <p:pic>
        <p:nvPicPr>
          <p:cNvPr id="5125" name="Picture 5" descr="\\harkova\сохр 281115 общие док\фото 2017-2018\день независимости 2017\SAM_5077.JPG"/>
          <p:cNvPicPr>
            <a:picLocks noChangeAspect="1" noChangeArrowheads="1"/>
          </p:cNvPicPr>
          <p:nvPr/>
        </p:nvPicPr>
        <p:blipFill>
          <a:blip r:embed="rId5" cstate="print"/>
          <a:srcRect l="11666" t="6667"/>
          <a:stretch>
            <a:fillRect/>
          </a:stretch>
        </p:blipFill>
        <p:spPr bwMode="auto">
          <a:xfrm>
            <a:off x="428596" y="3143248"/>
            <a:ext cx="4071966" cy="322681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10800000" flipV="1">
            <a:off x="2357422" y="182934"/>
            <a:ext cx="49292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Государственные праздники</a:t>
            </a:r>
            <a:endParaRPr lang="ru-RU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harkova\сохр 281115 общие док\фото 2017-2018\день независимости 2017\SAM_5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57166"/>
            <a:ext cx="3643338" cy="2732504"/>
          </a:xfrm>
          <a:prstGeom prst="rect">
            <a:avLst/>
          </a:prstGeom>
          <a:noFill/>
        </p:spPr>
      </p:pic>
      <p:pic>
        <p:nvPicPr>
          <p:cNvPr id="6148" name="Picture 4" descr="\\harkova\сохр 281115 общие док\фото 2017-2018\день первого през 2017\2017-11-30 10-01-45.JPG"/>
          <p:cNvPicPr>
            <a:picLocks noChangeAspect="1" noChangeArrowheads="1"/>
          </p:cNvPicPr>
          <p:nvPr/>
        </p:nvPicPr>
        <p:blipFill>
          <a:blip r:embed="rId3" cstate="print"/>
          <a:srcRect l="26219" r="12010" b="34285"/>
          <a:stretch>
            <a:fillRect/>
          </a:stretch>
        </p:blipFill>
        <p:spPr bwMode="auto">
          <a:xfrm>
            <a:off x="4214810" y="3214686"/>
            <a:ext cx="4490389" cy="3143272"/>
          </a:xfrm>
          <a:prstGeom prst="rect">
            <a:avLst/>
          </a:prstGeom>
          <a:noFill/>
        </p:spPr>
      </p:pic>
      <p:pic>
        <p:nvPicPr>
          <p:cNvPr id="6149" name="Picture 5" descr="\\harkova\сохр 281115 общие док\фото 2017-2018\день первого през 2017\2017-11-30 10-07-19.JPG"/>
          <p:cNvPicPr>
            <a:picLocks noChangeAspect="1" noChangeArrowheads="1"/>
          </p:cNvPicPr>
          <p:nvPr/>
        </p:nvPicPr>
        <p:blipFill>
          <a:blip r:embed="rId4" cstate="print"/>
          <a:srcRect r="30807"/>
          <a:stretch>
            <a:fillRect/>
          </a:stretch>
        </p:blipFill>
        <p:spPr bwMode="auto">
          <a:xfrm rot="5400000">
            <a:off x="459723" y="3254996"/>
            <a:ext cx="3295331" cy="3071834"/>
          </a:xfrm>
          <a:prstGeom prst="rect">
            <a:avLst/>
          </a:prstGeom>
          <a:noFill/>
        </p:spPr>
      </p:pic>
      <p:pic>
        <p:nvPicPr>
          <p:cNvPr id="7" name="Picture 2" descr="C:\Users\Администратор\Desktop\педсовет\2017-11-30 10-35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28604"/>
            <a:ext cx="4095778" cy="26044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harkova\сохр 281115 общие док\фото 2017-2018\наурыз 2018\20180320_101711.jpg"/>
          <p:cNvPicPr>
            <a:picLocks noChangeAspect="1" noChangeArrowheads="1"/>
          </p:cNvPicPr>
          <p:nvPr/>
        </p:nvPicPr>
        <p:blipFill>
          <a:blip r:embed="rId2" cstate="print"/>
          <a:srcRect l="8812" r="11880" b="20898"/>
          <a:stretch>
            <a:fillRect/>
          </a:stretch>
        </p:blipFill>
        <p:spPr bwMode="auto">
          <a:xfrm>
            <a:off x="428596" y="357166"/>
            <a:ext cx="3452837" cy="2500330"/>
          </a:xfrm>
          <a:prstGeom prst="rect">
            <a:avLst/>
          </a:prstGeom>
          <a:noFill/>
        </p:spPr>
      </p:pic>
      <p:pic>
        <p:nvPicPr>
          <p:cNvPr id="4099" name="Picture 3" descr="\\harkova\сохр 281115 общие док\фото 2017-2018\наурыз 2018\20180320_102910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11062" r="32047"/>
          <a:stretch>
            <a:fillRect/>
          </a:stretch>
        </p:blipFill>
        <p:spPr bwMode="auto">
          <a:xfrm rot="16200000" flipH="1">
            <a:off x="3574239" y="1426365"/>
            <a:ext cx="2571768" cy="2719386"/>
          </a:xfrm>
          <a:prstGeom prst="rect">
            <a:avLst/>
          </a:prstGeom>
          <a:noFill/>
        </p:spPr>
      </p:pic>
      <p:pic>
        <p:nvPicPr>
          <p:cNvPr id="4100" name="Picture 4" descr="\\harkova\сохр 281115 общие док\фото 2017-2018\наурыз 2018\20180320_1034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28604"/>
            <a:ext cx="2850097" cy="1857388"/>
          </a:xfrm>
          <a:prstGeom prst="rect">
            <a:avLst/>
          </a:prstGeom>
          <a:noFill/>
        </p:spPr>
      </p:pic>
      <p:pic>
        <p:nvPicPr>
          <p:cNvPr id="8" name="Picture 5" descr="\\harkova\сохр 281115 общие док\фото 2017-2018\наурыз 2018\IMG-20180320-WA0039.jpg"/>
          <p:cNvPicPr>
            <a:picLocks noChangeAspect="1" noChangeArrowheads="1"/>
          </p:cNvPicPr>
          <p:nvPr/>
        </p:nvPicPr>
        <p:blipFill>
          <a:blip r:embed="rId5">
            <a:lum bright="-10000"/>
          </a:blip>
          <a:srcRect/>
          <a:stretch>
            <a:fillRect/>
          </a:stretch>
        </p:blipFill>
        <p:spPr bwMode="auto">
          <a:xfrm>
            <a:off x="357158" y="3643314"/>
            <a:ext cx="3714776" cy="2911099"/>
          </a:xfrm>
          <a:prstGeom prst="rect">
            <a:avLst/>
          </a:prstGeom>
          <a:noFill/>
        </p:spPr>
      </p:pic>
      <p:pic>
        <p:nvPicPr>
          <p:cNvPr id="9" name="Picture 4" descr="\\harkova\сохр 281115 общие док\фото 2017-2018\наурыз 2018\20180320_101350.jpg"/>
          <p:cNvPicPr>
            <a:picLocks noChangeAspect="1" noChangeArrowheads="1"/>
          </p:cNvPicPr>
          <p:nvPr/>
        </p:nvPicPr>
        <p:blipFill>
          <a:blip r:embed="rId6" cstate="print"/>
          <a:srcRect r="20624" b="11428"/>
          <a:stretch>
            <a:fillRect/>
          </a:stretch>
        </p:blipFill>
        <p:spPr bwMode="auto">
          <a:xfrm>
            <a:off x="4643438" y="3571876"/>
            <a:ext cx="4194010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DCIM\Camera\IMG_20180412_121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7500958" cy="557214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357982" cy="29684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рисунков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DCIM\Camera\IMG_20180412_121357.jpg"/>
          <p:cNvPicPr>
            <a:picLocks noChangeAspect="1" noChangeArrowheads="1"/>
          </p:cNvPicPr>
          <p:nvPr/>
        </p:nvPicPr>
        <p:blipFill>
          <a:blip r:embed="rId2" cstate="print"/>
          <a:srcRect l="10000" t="24445" r="18333" b="8888"/>
          <a:stretch>
            <a:fillRect/>
          </a:stretch>
        </p:blipFill>
        <p:spPr bwMode="auto">
          <a:xfrm>
            <a:off x="3071802" y="3000372"/>
            <a:ext cx="3071834" cy="2143140"/>
          </a:xfrm>
          <a:prstGeom prst="rect">
            <a:avLst/>
          </a:prstGeom>
          <a:noFill/>
        </p:spPr>
      </p:pic>
      <p:pic>
        <p:nvPicPr>
          <p:cNvPr id="9219" name="Picture 3" descr="F:\DCIM\Camera\IMG_20180412_121407.jpg"/>
          <p:cNvPicPr>
            <a:picLocks noChangeAspect="1" noChangeArrowheads="1"/>
          </p:cNvPicPr>
          <p:nvPr/>
        </p:nvPicPr>
        <p:blipFill>
          <a:blip r:embed="rId3" cstate="print"/>
          <a:srcRect l="16500" t="30001" r="20501" b="7999"/>
          <a:stretch>
            <a:fillRect/>
          </a:stretch>
        </p:blipFill>
        <p:spPr bwMode="auto">
          <a:xfrm>
            <a:off x="5786446" y="4357694"/>
            <a:ext cx="3000396" cy="2214578"/>
          </a:xfrm>
          <a:prstGeom prst="rect">
            <a:avLst/>
          </a:prstGeom>
          <a:noFill/>
        </p:spPr>
      </p:pic>
      <p:pic>
        <p:nvPicPr>
          <p:cNvPr id="9220" name="Picture 4" descr="F:\DCIM\Camera\IMG_20180412_121413.jpg"/>
          <p:cNvPicPr>
            <a:picLocks noChangeAspect="1" noChangeArrowheads="1"/>
          </p:cNvPicPr>
          <p:nvPr/>
        </p:nvPicPr>
        <p:blipFill>
          <a:blip r:embed="rId4" cstate="print"/>
          <a:srcRect l="8511" t="14893" r="17730" b="6383"/>
          <a:stretch>
            <a:fillRect/>
          </a:stretch>
        </p:blipFill>
        <p:spPr bwMode="auto">
          <a:xfrm>
            <a:off x="3714744" y="428604"/>
            <a:ext cx="1857388" cy="2643206"/>
          </a:xfrm>
          <a:prstGeom prst="rect">
            <a:avLst/>
          </a:prstGeom>
          <a:noFill/>
        </p:spPr>
      </p:pic>
      <p:pic>
        <p:nvPicPr>
          <p:cNvPr id="9221" name="Picture 5" descr="F:\DCIM\Camera\IMG_20180412_121742.jpg"/>
          <p:cNvPicPr>
            <a:picLocks noChangeAspect="1" noChangeArrowheads="1"/>
          </p:cNvPicPr>
          <p:nvPr/>
        </p:nvPicPr>
        <p:blipFill>
          <a:blip r:embed="rId5" cstate="print"/>
          <a:srcRect l="14285" t="19577" r="19048" b="16931"/>
          <a:stretch>
            <a:fillRect/>
          </a:stretch>
        </p:blipFill>
        <p:spPr bwMode="auto">
          <a:xfrm>
            <a:off x="357158" y="4000504"/>
            <a:ext cx="3000396" cy="2143140"/>
          </a:xfrm>
          <a:prstGeom prst="rect">
            <a:avLst/>
          </a:prstGeom>
          <a:noFill/>
        </p:spPr>
      </p:pic>
      <p:pic>
        <p:nvPicPr>
          <p:cNvPr id="6" name="Picture 2" descr="F:\DCIM\Camera\IMG_20180412_121754.jpg"/>
          <p:cNvPicPr>
            <a:picLocks noChangeAspect="1" noChangeArrowheads="1"/>
          </p:cNvPicPr>
          <p:nvPr/>
        </p:nvPicPr>
        <p:blipFill>
          <a:blip r:embed="rId6" cstate="print"/>
          <a:srcRect l="26315" t="19737" r="21053" b="26315"/>
          <a:stretch>
            <a:fillRect/>
          </a:stretch>
        </p:blipFill>
        <p:spPr bwMode="auto">
          <a:xfrm>
            <a:off x="714348" y="357166"/>
            <a:ext cx="2143140" cy="2928958"/>
          </a:xfrm>
          <a:prstGeom prst="rect">
            <a:avLst/>
          </a:prstGeom>
          <a:noFill/>
        </p:spPr>
      </p:pic>
      <p:pic>
        <p:nvPicPr>
          <p:cNvPr id="7" name="Picture 3" descr="F:\DCIM\Camera\IMG_20180412_121818.jpg"/>
          <p:cNvPicPr>
            <a:picLocks noChangeAspect="1" noChangeArrowheads="1"/>
          </p:cNvPicPr>
          <p:nvPr/>
        </p:nvPicPr>
        <p:blipFill>
          <a:blip r:embed="rId7" cstate="print"/>
          <a:srcRect l="5556" t="6944" r="22222" b="5555"/>
          <a:stretch>
            <a:fillRect/>
          </a:stretch>
        </p:blipFill>
        <p:spPr bwMode="auto">
          <a:xfrm>
            <a:off x="6643702" y="428604"/>
            <a:ext cx="2034282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800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4800" b="1" i="1" dirty="0" err="1" smtClean="0">
                <a:solidFill>
                  <a:srgbClr val="002060"/>
                </a:solidFill>
              </a:rPr>
              <a:t>Назарларыңызға рахмет</a:t>
            </a:r>
            <a:r>
              <a:rPr lang="ru-RU" sz="4800" b="1" i="1" dirty="0" smtClean="0">
                <a:solidFill>
                  <a:srgbClr val="002060"/>
                </a:solidFill>
              </a:rPr>
              <a:t>!</a:t>
            </a:r>
          </a:p>
          <a:p>
            <a:pPr algn="ctr">
              <a:buNone/>
            </a:pPr>
            <a:endParaRPr lang="ru-RU" sz="4800" i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4800" i="1" dirty="0" smtClean="0">
                <a:solidFill>
                  <a:srgbClr val="002060"/>
                </a:solidFill>
                <a:latin typeface="Arial Black" pitchFamily="34" charset="0"/>
              </a:rPr>
              <a:t>Спасибо за внимание!</a:t>
            </a:r>
            <a:endParaRPr lang="ru-RU" sz="4800" i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143380"/>
            <a:ext cx="8115328" cy="164307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проекте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Руководители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проекта: учителя казахского языка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Молдабаева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К.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Амрина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К. М., музыкальный руководитель –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Рудиюк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 А.,</a:t>
            </a:r>
          </a:p>
          <a:p>
            <a:pPr algn="ctr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руководитель ИЗО – Коновалова И. А.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проекта: информационно-социальный, совместный, творческий, познавательный, краткосрочный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Этапы проекта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Поисковый</a:t>
            </a:r>
          </a:p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Практический</a:t>
            </a:r>
          </a:p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Заключительный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«Человеку никак нельзя жить без Родины, как нельзя жить без сердца».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К. Паустовский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Воспитание у  старших дошкольников  любви к своей стране, гордости за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неё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необходимо в любое время. И если мы хотим, чтобы наши дети полюбили свою страну, свой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посёлок,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нам нужно  с самого раннего детства прививать патриотические чувства, тем более что, нам есть чем гордиться.   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Понимая важность этого вопроса,  мы в своей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работе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запланировали    проектную деятельность  по теме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«Я – гражданин Казахстана».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Формирование патриотических чувств к Родине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Задачи</a:t>
            </a:r>
            <a:r>
              <a:rPr lang="ru-RU" b="1" dirty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-Формировать у детей представление о Родине, народах, населяющих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Республику  Казахстан;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-Прививать чувства патриотизма, миролюбия, национального согласия;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-Закреплять знания о государственных символах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Республики Казахстан: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Закреплять представление о Казахстане  как о дружной стране, где живут в мире и согласии представители разных национальностей.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-Развивать интерес и желание больше узнать  о родном крае, об истории Казахстана.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Воспитывать чувства гордости за свою страну и свой народ.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 rot="10800000" flipV="1">
            <a:off x="571472" y="964944"/>
            <a:ext cx="8001056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Подбор материала: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Альбомы, книги, иллюстрации,  журналы, рисунки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детей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Работа  по  пошиву национальной одежды     и  подбор атрибутов в уголок  патриотического воспитания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пополнение музыкального уголка казахскими национальными инструментами и музыкой народов разных национальностей проживающих в нашей стране.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Творческая деятельность детей  на занятиях и развлечениях.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 государственных и народных праздников</a:t>
            </a:r>
            <a:r>
              <a:rPr lang="ru-RU" sz="2400" b="1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развлечений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2920" y="6000768"/>
            <a:ext cx="8183880" cy="857232"/>
          </a:xfrm>
        </p:spPr>
        <p:txBody>
          <a:bodyPr>
            <a:normAutofit fontScale="90000"/>
          </a:bodyPr>
          <a:lstStyle/>
          <a:p>
            <a:pPr lvl="0"/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проекта: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00042"/>
            <a:ext cx="6215106" cy="50006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с казахскими музыкальными  инструментами на музыкальных занятиях, предметно – развивающая среда.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esktop\мама работа\2016-03-23 09-26-30.JPG"/>
          <p:cNvPicPr>
            <a:picLocks noChangeAspect="1" noChangeArrowheads="1"/>
          </p:cNvPicPr>
          <p:nvPr/>
        </p:nvPicPr>
        <p:blipFill>
          <a:blip r:embed="rId2" cstate="print"/>
          <a:srcRect l="16393" r="6557" b="12568"/>
          <a:stretch>
            <a:fillRect/>
          </a:stretch>
        </p:blipFill>
        <p:spPr bwMode="auto">
          <a:xfrm>
            <a:off x="285720" y="1142984"/>
            <a:ext cx="3571868" cy="2857520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мама работа\DSCN4182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t="3906" r="11718"/>
          <a:stretch>
            <a:fillRect/>
          </a:stretch>
        </p:blipFill>
        <p:spPr bwMode="auto">
          <a:xfrm>
            <a:off x="285720" y="4000480"/>
            <a:ext cx="3237770" cy="2857520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мама работа\DSCN4181.JPG"/>
          <p:cNvPicPr>
            <a:picLocks noChangeAspect="1" noChangeArrowheads="1"/>
          </p:cNvPicPr>
          <p:nvPr/>
        </p:nvPicPr>
        <p:blipFill>
          <a:blip r:embed="rId4" cstate="print"/>
          <a:srcRect l="4394" t="7813" b="19921"/>
          <a:stretch>
            <a:fillRect/>
          </a:stretch>
        </p:blipFill>
        <p:spPr bwMode="auto">
          <a:xfrm rot="10800000">
            <a:off x="4143372" y="4214794"/>
            <a:ext cx="4662518" cy="2643206"/>
          </a:xfrm>
          <a:prstGeom prst="rect">
            <a:avLst/>
          </a:prstGeom>
          <a:noFill/>
        </p:spPr>
      </p:pic>
      <p:pic>
        <p:nvPicPr>
          <p:cNvPr id="6" name="Picture 5" descr="C:\Users\Администратор\Desktop\мама работа\DSCN41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7858" y="1142984"/>
            <a:ext cx="4193338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072362" cy="101122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Встреча со сказочными героями казахских сказок, путешествие по городам Казахстана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истратор\Desktop\педсовет\2017-09-08 10-16-26.JPG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428596" y="4071942"/>
            <a:ext cx="3929090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Администратор\Desktop\педсовет\2017-09-13 09-34-36.JPG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428596" y="1428736"/>
            <a:ext cx="3714776" cy="2786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Администратор\Desktop\педсовет\2017-09-13 09-32-18.JPG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4857752" y="1500174"/>
            <a:ext cx="3643337" cy="270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\\harkova\сохр 281115 общие док\фото 2017-2018\день независимости 2017\SAM_5124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r="10910" b="8839"/>
          <a:stretch>
            <a:fillRect/>
          </a:stretch>
        </p:blipFill>
        <p:spPr bwMode="auto">
          <a:xfrm>
            <a:off x="5072066" y="4336072"/>
            <a:ext cx="3286148" cy="2521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6643734" cy="92867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 - развивающая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среда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истратор\Desktop\развивающий коврик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643314"/>
            <a:ext cx="3912730" cy="2928958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42918"/>
            <a:ext cx="430451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785794"/>
            <a:ext cx="400891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530</TotalTime>
  <Words>265</Words>
  <Application>Microsoft Office PowerPoint</Application>
  <PresentationFormat>Экран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Я – гражданин  Казахстана</vt:lpstr>
      <vt:lpstr>О проекте</vt:lpstr>
      <vt:lpstr>Этапы проекта</vt:lpstr>
      <vt:lpstr>Актуальность</vt:lpstr>
      <vt:lpstr>Цель: Формирование патриотических чувств к Родине</vt:lpstr>
      <vt:lpstr>Реализация проекта: </vt:lpstr>
      <vt:lpstr>Знакомство с казахскими музыкальными  инструментами на музыкальных занятиях, предметно – развивающая среда.</vt:lpstr>
      <vt:lpstr>Встреча со сказочными героями казахских сказок, путешествие по городам Казахстана</vt:lpstr>
      <vt:lpstr>Предметно - развивающая среда </vt:lpstr>
      <vt:lpstr>Обряды</vt:lpstr>
      <vt:lpstr>День языков народов Казахстана</vt:lpstr>
      <vt:lpstr>Казахские национальные игры</vt:lpstr>
      <vt:lpstr>Слайд 13</vt:lpstr>
      <vt:lpstr>Слайд 14</vt:lpstr>
      <vt:lpstr>Слайд 15</vt:lpstr>
      <vt:lpstr>Выставка рисунков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XTreme.ws</cp:lastModifiedBy>
  <cp:revision>60</cp:revision>
  <dcterms:created xsi:type="dcterms:W3CDTF">2017-06-15T07:05:46Z</dcterms:created>
  <dcterms:modified xsi:type="dcterms:W3CDTF">2018-04-12T07:09:41Z</dcterms:modified>
</cp:coreProperties>
</file>