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9" r:id="rId12"/>
    <p:sldId id="270" r:id="rId13"/>
    <p:sldId id="271" r:id="rId14"/>
    <p:sldId id="259" r:id="rId15"/>
    <p:sldId id="275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03C1-27DA-485B-AF45-6DD8FAF4ADB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84A4-2403-4FC2-BDC9-5172DB43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384376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Степногорск  каласының  білім  бөлімі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  образования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города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Степногорска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«Моя Родина- Казахстан »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74441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Старшая группа «Гномики»</a:t>
            </a:r>
          </a:p>
          <a:p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№6 «Солнышко» б/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</a:t>
            </a: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                            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№6 «Солнышко» п.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Шантобе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2017 -май 2018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</a:t>
            </a:r>
          </a:p>
          <a:p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Казахские национальные обряды</a:t>
            </a:r>
            <a:endParaRPr lang="ru-RU" sz="3200" b="1" dirty="0"/>
          </a:p>
        </p:txBody>
      </p:sp>
      <p:pic>
        <p:nvPicPr>
          <p:cNvPr id="4" name="Рисунок 3" descr="DSCN5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196752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5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5770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267744" y="3699030"/>
            <a:ext cx="3894936" cy="2921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76056" cy="50265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u="sng" dirty="0" smtClean="0"/>
              <a:t>Уголок патриотического воспитания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уголок с казахскими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национальными инструментами и музыкой народов разных национальностей, проживающих в нашей РК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319_114940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5400000" flipV="1">
            <a:off x="3733844" y="1458852"/>
            <a:ext cx="6428843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ТВОРЧЕСКАЯ</a:t>
            </a:r>
            <a:br>
              <a:rPr lang="ru-RU" sz="2800" dirty="0" smtClean="0"/>
            </a:br>
            <a:r>
              <a:rPr lang="ru-RU" sz="2800" dirty="0" smtClean="0"/>
              <a:t>ДЕЯТЕЛЬНОСТЬ НА ЗАНЯТИЯХ И  В СВОБОДНОЕ ВРЕМЯ </a:t>
            </a:r>
            <a:endParaRPr lang="ru-RU" sz="2800" dirty="0"/>
          </a:p>
        </p:txBody>
      </p:sp>
      <p:pic>
        <p:nvPicPr>
          <p:cNvPr id="3" name="Рисунок 2" descr="20180222_11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49941" y="2222867"/>
            <a:ext cx="4752529" cy="3564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80222_11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368533" y="2159859"/>
            <a:ext cx="4824537" cy="361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ПРАЗДНИК НАУРЫЗ</a:t>
            </a:r>
            <a:endParaRPr lang="ru-RU" dirty="0"/>
          </a:p>
        </p:txBody>
      </p:sp>
      <p:pic>
        <p:nvPicPr>
          <p:cNvPr id="3" name="Рисунок 2" descr="IMG-20180320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488832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16561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«Астана- столица нашей Родины»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413_0759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5400000">
            <a:off x="2182298" y="222743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«Знакомство с родным краем»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папка-передвижка (для родителей)</a:t>
            </a:r>
            <a:endParaRPr lang="ru-RU" sz="3200" dirty="0"/>
          </a:p>
        </p:txBody>
      </p:sp>
      <p:pic>
        <p:nvPicPr>
          <p:cNvPr id="3" name="Рисунок 2" descr="20180413_08030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259632" y="1556792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родина Казахстан»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413_08012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5400000">
            <a:off x="-264833" y="2289169"/>
            <a:ext cx="4706888" cy="353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13_080031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995936" y="1844824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 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/>
          </a:p>
        </p:txBody>
      </p:sp>
      <p:pic>
        <p:nvPicPr>
          <p:cNvPr id="3" name="Рисунок 2" descr="ор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37112"/>
            <a:ext cx="76200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патриотических чувств к Родине.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-Формировать у детей представление о Родине, народах, населяющих Р К.;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-Прививать чувства патриотизма, миролюбия, национального согласия;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-Закреплять знания о государственных символах РК.: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Закреплять представление о Казахстане как о дружной стране, где живут в мире и согласии представители разных национальностей.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интерес и желание больше узнать о родном крае, об истории Казахстана.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чувства гордости за свою страну и свой народ.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кабинет казахского языка</a:t>
            </a:r>
            <a:endParaRPr lang="ru-RU" dirty="0"/>
          </a:p>
        </p:txBody>
      </p:sp>
      <p:pic>
        <p:nvPicPr>
          <p:cNvPr id="3" name="Рисунок 2" descr="20180411_093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11_093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Слайды-презентации</a:t>
            </a:r>
            <a:br>
              <a:rPr lang="ru-RU" sz="3200" dirty="0" smtClean="0"/>
            </a:br>
            <a:r>
              <a:rPr lang="ru-RU" sz="3200" dirty="0" smtClean="0"/>
              <a:t>«Мой Казахстан»</a:t>
            </a:r>
            <a:br>
              <a:rPr lang="ru-RU" sz="3200" dirty="0" smtClean="0"/>
            </a:br>
            <a:r>
              <a:rPr lang="ru-RU" sz="3200" dirty="0" smtClean="0"/>
              <a:t>«Герб Республики Казахстан»</a:t>
            </a:r>
            <a:br>
              <a:rPr lang="ru-RU" sz="3200" dirty="0" smtClean="0"/>
            </a:br>
            <a:r>
              <a:rPr lang="ru-RU" sz="3200" dirty="0" smtClean="0"/>
              <a:t>«Флаг Республики Казахстан»</a:t>
            </a:r>
            <a:endParaRPr lang="ru-RU" sz="3200" dirty="0"/>
          </a:p>
        </p:txBody>
      </p:sp>
      <p:pic>
        <p:nvPicPr>
          <p:cNvPr id="3" name="Рисунок 2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5244075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«Моя Родина Казахстан»</a:t>
            </a:r>
            <a:endParaRPr lang="ru-RU" dirty="0"/>
          </a:p>
        </p:txBody>
      </p:sp>
      <p:pic>
        <p:nvPicPr>
          <p:cNvPr id="3" name="Рисунок 2" descr="20180329_142949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8001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Дидактические игры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20180329_142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20480" cy="3456384"/>
          </a:xfrm>
          <a:prstGeom prst="rect">
            <a:avLst/>
          </a:prstGeom>
        </p:spPr>
      </p:pic>
      <p:pic>
        <p:nvPicPr>
          <p:cNvPr id="4" name="Рисунок 3" descr="фла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564905"/>
            <a:ext cx="4416491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1474342"/>
            <a:ext cx="446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    «Найди флаг РК»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355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    «Укрась юрту»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93833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«Юрта»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торгайлар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Асыки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Таяк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20180330_11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409_100542.jpg"/>
          <p:cNvPicPr>
            <a:picLocks noChangeAspect="1"/>
          </p:cNvPicPr>
          <p:nvPr/>
        </p:nvPicPr>
        <p:blipFill>
          <a:blip r:embed="rId3" cstate="print"/>
          <a:srcRect b="13477"/>
          <a:stretch>
            <a:fillRect/>
          </a:stretch>
        </p:blipFill>
        <p:spPr>
          <a:xfrm>
            <a:off x="3995936" y="3573016"/>
            <a:ext cx="514806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411_112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392392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слайдов «Казахские народные инструменты»(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домбра,кобыз,жетыген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з 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Прослушивание казахских народных песен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Анашым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Отаным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Казахстан»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видео-роликов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«Казахские национальные танцы»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kaz-tanc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896" y="1556792"/>
            <a:ext cx="5000104" cy="312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0321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0958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174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Степногорск  каласының  білім  бөлімі Отдел  образования города Степногорска  Проект «Моя Родина- Казахстан » </vt:lpstr>
      <vt:lpstr>Слайд 2</vt:lpstr>
      <vt:lpstr>Экскурсия в кабинет казахского языка</vt:lpstr>
      <vt:lpstr>Слайды-презентации «Мой Казахстан» «Герб Республики Казахстан» «Флаг Республики Казахстан»</vt:lpstr>
      <vt:lpstr>Беседа «Моя Родина Казахстан»</vt:lpstr>
      <vt:lpstr>Дидактические игры </vt:lpstr>
      <vt:lpstr>Подвижные игры «Юрта» «Мысык пен торгайлар» «Байга» «Асыки» «Таяк –тастау» </vt:lpstr>
      <vt:lpstr> просмотр слайдов «Казахские народные инструменты»(домбра,кобыз,жетыген)</vt:lpstr>
      <vt:lpstr>Прослушивание казахских народных песен «Анашым», «Куз», «Отаным», Казахстан» просмотр видео-роликов «Казахские национальные танцы» </vt:lpstr>
      <vt:lpstr>Казахские национальные обряды</vt:lpstr>
      <vt:lpstr>Уголок патриотического воспитания  *музыкальный уголок с казахскими  национальными инструментами и музыкой народов разных национальностей, проживающих в нашей РК</vt:lpstr>
      <vt:lpstr>ТВОРЧЕСКАЯ ДЕЯТЕЛЬНОСТЬ НА ЗАНЯТИЯХ И  В СВОБОДНОЕ ВРЕМЯ </vt:lpstr>
      <vt:lpstr>ПРАЗДНИК НАУРЫЗ</vt:lpstr>
      <vt:lpstr> Выставка   «Астана- столица нашей Родины» </vt:lpstr>
      <vt:lpstr>«Знакомство с родным краем» папка-передвижка (для родителей)</vt:lpstr>
      <vt:lpstr>Лэпбук  «Моя родина Казахстан»</vt:lpstr>
      <vt:lpstr>СПАСИБО ЗА ВНИМАНИЕ!  ТВОРЧЕСКИХ УСПЕХОВ 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Родина- Казахстан »</dc:title>
  <dc:creator>Светлана</dc:creator>
  <cp:lastModifiedBy>Светлана</cp:lastModifiedBy>
  <cp:revision>24</cp:revision>
  <dcterms:created xsi:type="dcterms:W3CDTF">2018-03-23T11:05:38Z</dcterms:created>
  <dcterms:modified xsi:type="dcterms:W3CDTF">2018-04-13T03:48:10Z</dcterms:modified>
</cp:coreProperties>
</file>