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214314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latin typeface="Georgia" pitchFamily="18" charset="0"/>
              </a:rPr>
              <a:t>«Люблю тебя, мой Казахстан!»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4143404" cy="378621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Проект по нравственно-патриотическому воспитанию</a:t>
            </a:r>
          </a:p>
          <a:p>
            <a:endParaRPr lang="ru-RU" dirty="0"/>
          </a:p>
        </p:txBody>
      </p:sp>
      <p:pic>
        <p:nvPicPr>
          <p:cNvPr id="4" name="Рисунок 3" descr="http://news58.ru/wp-content/uploads/2014/02/%D0%B7%D0%B0%D0%B3%D1%80%D1%83%D0%B6%D0%B5%D0%BD%D0%BD%D0%BE%D0%B5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3" y="2143117"/>
            <a:ext cx="3786214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к презентации\IMG_20180320_102010.jpg"/>
          <p:cNvPicPr>
            <a:picLocks noChangeAspect="1" noChangeArrowheads="1"/>
          </p:cNvPicPr>
          <p:nvPr/>
        </p:nvPicPr>
        <p:blipFill>
          <a:blip r:embed="rId2"/>
          <a:srcRect l="12076" r="14759" b="9077"/>
          <a:stretch>
            <a:fillRect/>
          </a:stretch>
        </p:blipFill>
        <p:spPr bwMode="auto">
          <a:xfrm>
            <a:off x="214282" y="285728"/>
            <a:ext cx="868671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к презентации\IMG_20180320_105439.jpg"/>
          <p:cNvPicPr>
            <a:picLocks noChangeAspect="1" noChangeArrowheads="1"/>
          </p:cNvPicPr>
          <p:nvPr/>
        </p:nvPicPr>
        <p:blipFill>
          <a:blip r:embed="rId2"/>
          <a:srcRect l="8882" r="10444"/>
          <a:stretch>
            <a:fillRect/>
          </a:stretch>
        </p:blipFill>
        <p:spPr bwMode="auto">
          <a:xfrm>
            <a:off x="285719" y="214290"/>
            <a:ext cx="860639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к презентации\IMG_20180320_103622.jpg"/>
          <p:cNvPicPr>
            <a:picLocks noChangeAspect="1" noChangeArrowheads="1"/>
          </p:cNvPicPr>
          <p:nvPr/>
        </p:nvPicPr>
        <p:blipFill>
          <a:blip r:embed="rId2"/>
          <a:srcRect l="13832" t="9836" r="13319"/>
          <a:stretch>
            <a:fillRect/>
          </a:stretch>
        </p:blipFill>
        <p:spPr bwMode="auto">
          <a:xfrm>
            <a:off x="214281" y="285728"/>
            <a:ext cx="872200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к презентации\IMG_20180413_111503.jpg"/>
          <p:cNvPicPr>
            <a:picLocks noChangeAspect="1" noChangeArrowheads="1"/>
          </p:cNvPicPr>
          <p:nvPr/>
        </p:nvPicPr>
        <p:blipFill>
          <a:blip r:embed="rId2"/>
          <a:srcRect l="21781"/>
          <a:stretch>
            <a:fillRect/>
          </a:stretch>
        </p:blipFill>
        <p:spPr bwMode="auto">
          <a:xfrm>
            <a:off x="357158" y="285728"/>
            <a:ext cx="83444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к презентации\IMG_20180413_111545.jpg"/>
          <p:cNvPicPr>
            <a:picLocks noChangeAspect="1" noChangeArrowheads="1"/>
          </p:cNvPicPr>
          <p:nvPr/>
        </p:nvPicPr>
        <p:blipFill>
          <a:blip r:embed="rId2"/>
          <a:srcRect l="20454" r="5393"/>
          <a:stretch>
            <a:fillRect/>
          </a:stretch>
        </p:blipFill>
        <p:spPr bwMode="auto">
          <a:xfrm>
            <a:off x="285720" y="357166"/>
            <a:ext cx="8501090" cy="624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к презентации\IMG_20180413_111641.jpg"/>
          <p:cNvPicPr>
            <a:picLocks noChangeAspect="1" noChangeArrowheads="1"/>
          </p:cNvPicPr>
          <p:nvPr/>
        </p:nvPicPr>
        <p:blipFill>
          <a:blip r:embed="rId2"/>
          <a:srcRect l="18368"/>
          <a:stretch>
            <a:fillRect/>
          </a:stretch>
        </p:blipFill>
        <p:spPr bwMode="auto">
          <a:xfrm>
            <a:off x="285720" y="285728"/>
            <a:ext cx="860494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 к презентации\IMG_20180413_111809.jpg"/>
          <p:cNvPicPr>
            <a:picLocks noChangeAspect="1" noChangeArrowheads="1"/>
          </p:cNvPicPr>
          <p:nvPr/>
        </p:nvPicPr>
        <p:blipFill>
          <a:blip r:embed="rId2"/>
          <a:srcRect r="10510"/>
          <a:stretch>
            <a:fillRect/>
          </a:stretch>
        </p:blipFill>
        <p:spPr bwMode="auto">
          <a:xfrm>
            <a:off x="285719" y="500042"/>
            <a:ext cx="852393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 к презентации\20180413_11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550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Спасибо за внимание!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714356"/>
            <a:ext cx="3214678" cy="61436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«Быть патриотом своей Родины – это носить Казахстан в своем сердце».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/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Нурсултан </a:t>
            </a:r>
            <a:r>
              <a:rPr lang="ru-RU" sz="3200" b="1" i="1" dirty="0" err="1" smtClean="0">
                <a:latin typeface="Georgia" pitchFamily="18" charset="0"/>
              </a:rPr>
              <a:t>Абишевич</a:t>
            </a:r>
            <a:r>
              <a:rPr lang="ru-RU" sz="3200" b="1" i="1" dirty="0" smtClean="0">
                <a:latin typeface="Georgia" pitchFamily="18" charset="0"/>
              </a:rPr>
              <a:t> Назарбаев</a:t>
            </a: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/>
            </a:r>
            <a:b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m6.asset.yvimg.kz/userimages/yug-ig/AicHkFV7B2z6ZRtX96BOebpnI01Z7O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7301" b="4033"/>
          <a:stretch/>
        </p:blipFill>
        <p:spPr bwMode="auto">
          <a:xfrm>
            <a:off x="1" y="0"/>
            <a:ext cx="6072198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286808" cy="528641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Georgia" pitchFamily="18" charset="0"/>
              </a:rPr>
              <a:t>Цель проекта</a:t>
            </a:r>
            <a:r>
              <a:rPr lang="ru-RU" sz="4800" b="1" i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Georgia" pitchFamily="18" charset="0"/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  <a:endParaRPr lang="ru-RU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01122" cy="6143668"/>
          </a:xfrm>
        </p:spPr>
        <p:txBody>
          <a:bodyPr>
            <a:normAutofit fontScale="85000" lnSpcReduction="20000"/>
          </a:bodyPr>
          <a:lstStyle/>
          <a:p>
            <a:r>
              <a:rPr lang="ru-RU" sz="5100" b="1" i="1" dirty="0" smtClean="0">
                <a:solidFill>
                  <a:schemeClr val="tx1"/>
                </a:solidFill>
                <a:latin typeface="Georgia" pitchFamily="18" charset="0"/>
              </a:rPr>
              <a:t>Задачи проекта</a:t>
            </a:r>
            <a:r>
              <a:rPr lang="ru-RU" sz="5100" b="1" i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endParaRPr lang="ru-RU" sz="51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формировать бережное отношение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к природе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родного края; </a:t>
            </a:r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воспитывать уважение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к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труду взрослых;</a:t>
            </a:r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развивать интерес к народным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традициям и промыслам;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расширять представления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о городах РК;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знакомить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детей с символами государства (герб, флаг, гимн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);</a:t>
            </a:r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развивать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чувства ответственности и гордости  за достижения страны;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формировать чувство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уважения к другим народам, их традициям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143932" cy="50720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Вид проекта: </a:t>
            </a:r>
            <a:r>
              <a:rPr lang="ru-RU" sz="4000" i="1" dirty="0" smtClean="0">
                <a:solidFill>
                  <a:schemeClr val="tx1"/>
                </a:solidFill>
                <a:latin typeface="Georgia" pitchFamily="18" charset="0"/>
              </a:rPr>
              <a:t>познавательный</a:t>
            </a:r>
          </a:p>
          <a:p>
            <a:endParaRPr lang="ru-RU" sz="40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Участники проекта:</a:t>
            </a:r>
          </a:p>
          <a:p>
            <a:r>
              <a:rPr lang="ru-RU" sz="4000" i="1" dirty="0" smtClean="0">
                <a:solidFill>
                  <a:schemeClr val="tx1"/>
                </a:solidFill>
                <a:latin typeface="Georgia" pitchFamily="18" charset="0"/>
              </a:rPr>
              <a:t>Воспитатели</a:t>
            </a:r>
          </a:p>
          <a:p>
            <a:r>
              <a:rPr lang="ru-RU" sz="4000" i="1" dirty="0" smtClean="0">
                <a:solidFill>
                  <a:schemeClr val="tx1"/>
                </a:solidFill>
                <a:latin typeface="Georgia" pitchFamily="18" charset="0"/>
              </a:rPr>
              <a:t>Дети</a:t>
            </a:r>
          </a:p>
          <a:p>
            <a:r>
              <a:rPr lang="ru-RU" sz="40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Georgia" pitchFamily="18" charset="0"/>
              </a:rPr>
              <a:t>Родители</a:t>
            </a:r>
            <a:endParaRPr lang="ru-RU" sz="40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леново  28 декабря\IMG-20171027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8125"/>
            <a:ext cx="86868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леново  28 декабря\IMG-20171227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36032" cy="647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ветлана\Desktop\леново  28 декабря\IMG_20171215_101442.jpg"/>
          <p:cNvPicPr>
            <a:picLocks noChangeAspect="1" noChangeArrowheads="1"/>
          </p:cNvPicPr>
          <p:nvPr/>
        </p:nvPicPr>
        <p:blipFill>
          <a:blip r:embed="rId2"/>
          <a:srcRect l="6767" r="15413"/>
          <a:stretch>
            <a:fillRect/>
          </a:stretch>
        </p:blipFill>
        <p:spPr bwMode="auto">
          <a:xfrm>
            <a:off x="357158" y="285727"/>
            <a:ext cx="8572560" cy="619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к презентации\IMG_20180320_101329.jpg"/>
          <p:cNvPicPr>
            <a:picLocks noChangeAspect="1" noChangeArrowheads="1"/>
          </p:cNvPicPr>
          <p:nvPr/>
        </p:nvPicPr>
        <p:blipFill>
          <a:blip r:embed="rId2"/>
          <a:srcRect l="7998" r="22911" b="13043"/>
          <a:stretch>
            <a:fillRect/>
          </a:stretch>
        </p:blipFill>
        <p:spPr bwMode="auto">
          <a:xfrm>
            <a:off x="285719" y="285728"/>
            <a:ext cx="867793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110</Words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«Люблю тебя, мой Казахстан!» </vt:lpstr>
      <vt:lpstr>«Быть патриотом своей Родины – это носить Казахстан в своем сердце».  Нурсултан Абишевич Назарбаев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тебя, мой Казахстан!» </dc:title>
  <dc:creator>Светлана</dc:creator>
  <cp:lastModifiedBy>Светлана Батяшова</cp:lastModifiedBy>
  <cp:revision>17</cp:revision>
  <dcterms:created xsi:type="dcterms:W3CDTF">2018-04-05T07:56:19Z</dcterms:created>
  <dcterms:modified xsi:type="dcterms:W3CDTF">2018-04-13T06:34:36Z</dcterms:modified>
</cp:coreProperties>
</file>