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83" r:id="rId5"/>
    <p:sldId id="284" r:id="rId6"/>
    <p:sldId id="281" r:id="rId7"/>
    <p:sldId id="266" r:id="rId8"/>
    <p:sldId id="259" r:id="rId9"/>
    <p:sldId id="280" r:id="rId10"/>
    <p:sldId id="267" r:id="rId11"/>
    <p:sldId id="268" r:id="rId12"/>
    <p:sldId id="260" r:id="rId13"/>
    <p:sldId id="269" r:id="rId14"/>
    <p:sldId id="270" r:id="rId15"/>
    <p:sldId id="282" r:id="rId16"/>
    <p:sldId id="261" r:id="rId17"/>
    <p:sldId id="272" r:id="rId18"/>
    <p:sldId id="273" r:id="rId19"/>
    <p:sldId id="275" r:id="rId20"/>
    <p:sldId id="262" r:id="rId21"/>
    <p:sldId id="274" r:id="rId22"/>
    <p:sldId id="263" r:id="rId23"/>
    <p:sldId id="276" r:id="rId24"/>
    <p:sldId id="277" r:id="rId25"/>
    <p:sldId id="264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0F46D7-8D7D-44AD-8835-755F4B341D3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8E763-F7AB-41AE-8821-331841054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736"/>
            <a:ext cx="6143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Семинар- практикум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09-13 09-32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87834"/>
            <a:ext cx="3597631" cy="2698224"/>
          </a:xfrm>
          <a:prstGeom prst="rect">
            <a:avLst/>
          </a:prstGeom>
        </p:spPr>
      </p:pic>
      <p:pic>
        <p:nvPicPr>
          <p:cNvPr id="3" name="Рисунок 2" descr="2017-09-08 10-16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272" y="141412"/>
            <a:ext cx="3716694" cy="2787522"/>
          </a:xfrm>
          <a:prstGeom prst="rect">
            <a:avLst/>
          </a:prstGeom>
        </p:spPr>
      </p:pic>
      <p:pic>
        <p:nvPicPr>
          <p:cNvPr id="4" name="Рисунок 3" descr="2017-09-13 09-44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1" y="3088230"/>
            <a:ext cx="3978634" cy="2983976"/>
          </a:xfrm>
          <a:prstGeom prst="rect">
            <a:avLst/>
          </a:prstGeom>
        </p:spPr>
      </p:pic>
      <p:pic>
        <p:nvPicPr>
          <p:cNvPr id="5" name="Рисунок 4" descr="DSCN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286124"/>
            <a:ext cx="3929090" cy="294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11-30 10-12-44.JPG"/>
          <p:cNvPicPr>
            <a:picLocks noChangeAspect="1"/>
          </p:cNvPicPr>
          <p:nvPr/>
        </p:nvPicPr>
        <p:blipFill>
          <a:blip r:embed="rId2" cstate="print"/>
          <a:srcRect l="28558" r="21127" b="17638"/>
          <a:stretch>
            <a:fillRect/>
          </a:stretch>
        </p:blipFill>
        <p:spPr>
          <a:xfrm>
            <a:off x="214282" y="142852"/>
            <a:ext cx="4000560" cy="3929090"/>
          </a:xfrm>
          <a:prstGeom prst="rect">
            <a:avLst/>
          </a:prstGeom>
        </p:spPr>
      </p:pic>
      <p:pic>
        <p:nvPicPr>
          <p:cNvPr id="3" name="Рисунок 2" descr="2017-11-30 10-24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85794"/>
            <a:ext cx="4667282" cy="2886076"/>
          </a:xfrm>
          <a:prstGeom prst="rect">
            <a:avLst/>
          </a:prstGeom>
        </p:spPr>
      </p:pic>
      <p:pic>
        <p:nvPicPr>
          <p:cNvPr id="4" name="Рисунок 3" descr="2017-11-30 10-35-01.JPG"/>
          <p:cNvPicPr>
            <a:picLocks noChangeAspect="1"/>
          </p:cNvPicPr>
          <p:nvPr/>
        </p:nvPicPr>
        <p:blipFill>
          <a:blip r:embed="rId4" cstate="print"/>
          <a:srcRect t="9524" r="4286"/>
          <a:stretch>
            <a:fillRect/>
          </a:stretch>
        </p:blipFill>
        <p:spPr>
          <a:xfrm>
            <a:off x="2714612" y="4000504"/>
            <a:ext cx="478634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 нравственно - патриотического воспитания дошкольников необходимо соблюдение некоторых очень важных условий.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7158" y="128586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уровня самообразования педагогов дошкольных образовательных учреждений. Педагог сам должен хорошо знать, что целесообразно показать и рассказать детям, а самое главное, материал должен быть исторически верным и адаптирован для детского восприятия.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предметной развивающей среды. Мышление дошкольника, как мы знаем, наглядно-образное. Поэтому так необходимо насытить окружающую малыша действительность предметами и пособиями, позволяющими более точно представить себе то, о чем говорит педагог.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в группах детей младшего дошкольного возраста оформлены уголки по социально-нравственному воспитанию, ориентированные на ознакомление детей с семьей, детским садом, любимым городом, селом; в группах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детейстаршего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возраста - уголки патриотического воспитания, содержащие материал по ознакомлению с городом, страной, государственной символикой.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4992"/>
            <a:ext cx="8786874" cy="659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09-13 09-46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214842" cy="3161132"/>
          </a:xfrm>
          <a:prstGeom prst="rect">
            <a:avLst/>
          </a:prstGeom>
        </p:spPr>
      </p:pic>
      <p:pic>
        <p:nvPicPr>
          <p:cNvPr id="3" name="Рисунок 2" descr="2017-09-08 10-16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286280" cy="3214710"/>
          </a:xfrm>
          <a:prstGeom prst="rect">
            <a:avLst/>
          </a:prstGeom>
        </p:spPr>
      </p:pic>
      <p:pic>
        <p:nvPicPr>
          <p:cNvPr id="4" name="Рисунок 3" descr="2017-09-13 09-44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7" y="3571875"/>
            <a:ext cx="4355798" cy="3000397"/>
          </a:xfrm>
          <a:prstGeom prst="rect">
            <a:avLst/>
          </a:prstGeom>
        </p:spPr>
      </p:pic>
      <p:pic>
        <p:nvPicPr>
          <p:cNvPr id="5" name="Рисунок 4" descr="DSCN2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317-WA0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2" y="1142984"/>
            <a:ext cx="7921680" cy="445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85723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активного взаимодействия с семьями воспитанников. Семейный очаг, соединение родных душ под одной крышей - начальное звено соборного воспитания. Необходимо научить детей уважать и хранить семейные традиции, знать свою родословную, почитать старшее поколение.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такой системы нравственного воспитания невозможна без знания традиций своей Родины, своего края. Только с привлечением всех участников образовательного процесса - педагогов, родителей, учреждений социума (музеи, школы, библиотеки, др.)можно говорить об успешной реализации программы нравственно - патриотического воспитания в ДОУ.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Соприкосновение с историческим прошлым страны духовно обогащает ребенка, воспитывает гордость за свой народ, поддерживает интерес к его культуре. А это сегодня очень важно.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Прежде чем стать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патриотом Казахстана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знать традиции казахского народа своего края, города, семьи, жить их интересами и заботами.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02218"/>
            <a:ext cx="7929619" cy="619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48745" cy="641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4" y="142852"/>
            <a:ext cx="4286280" cy="3214710"/>
          </a:xfrm>
          <a:prstGeom prst="rect">
            <a:avLst/>
          </a:prstGeom>
        </p:spPr>
      </p:pic>
      <p:pic>
        <p:nvPicPr>
          <p:cNvPr id="3" name="Рисунок 2" descr="DSCN58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141485" cy="3106114"/>
          </a:xfrm>
          <a:prstGeom prst="rect">
            <a:avLst/>
          </a:prstGeom>
        </p:spPr>
      </p:pic>
      <p:pic>
        <p:nvPicPr>
          <p:cNvPr id="4" name="Рисунок 3" descr="DSCN58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63279"/>
            <a:ext cx="4286279" cy="3214709"/>
          </a:xfrm>
          <a:prstGeom prst="rect">
            <a:avLst/>
          </a:prstGeom>
        </p:spPr>
      </p:pic>
      <p:pic>
        <p:nvPicPr>
          <p:cNvPr id="5" name="Рисунок 4" descr="DSCN58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583" y="3500438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857232"/>
            <a:ext cx="8072494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«Воспитание любви  к малой Родине, как необходимое условие фундамента патриотического воспитания детей»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 rot="10800000" flipV="1">
            <a:off x="214282" y="766599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по нравственно - патриотическому воспитанию дошкольников.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Историко-краеведческое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Культурное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Природа является важным фактором в воспитании патриотизма. Она окружает ребенка, рано входит в его жизнь, доступна и понятна ему. С умения видеть красоту родной природы начинается формирование чувства Родины. Знание природы своего края дает возможность видеть и находить взаимосвязи природных явлений, учит правильному поведению, умению заботиться, сохранять и любить то, что нас окружает.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Каждый регион, город, село неповторимы, различаются своим историческим прошлым, архитектурой. Задача педагогов и родителей знакомить детей с окружающей действительностью, опираясь на исторические события и факты. Следует рассказать ребенку, что его родной город славен своей историей, достопримечательностями, памятниками, великими людьми. Каждая улица, здание, каждый уголок родного города, села хранит в себе память событий. Невозможно их полюбить, оберегать, не зная их судьбы, исторического прошлого. Знакомя детей с истоками народной культуры, мы приобщаем их к культурному богатству русского народа. Знакомя детей с фольклором, предметами старины, традициями народа, мы помогаем им усвоить опыт наших предков.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69" y="1214422"/>
            <a:ext cx="4667283" cy="3500462"/>
          </a:xfrm>
          <a:prstGeom prst="rect">
            <a:avLst/>
          </a:prstGeom>
        </p:spPr>
      </p:pic>
      <p:pic>
        <p:nvPicPr>
          <p:cNvPr id="3" name="Рисунок 2" descr="DSCN8488.jpg"/>
          <p:cNvPicPr>
            <a:picLocks noChangeAspect="1"/>
          </p:cNvPicPr>
          <p:nvPr/>
        </p:nvPicPr>
        <p:blipFill>
          <a:blip r:embed="rId3"/>
          <a:srcRect l="20111" r="13366"/>
          <a:stretch>
            <a:fillRect/>
          </a:stretch>
        </p:blipFill>
        <p:spPr>
          <a:xfrm>
            <a:off x="5016117" y="1071546"/>
            <a:ext cx="3991877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120.JPG"/>
          <p:cNvPicPr>
            <a:picLocks noChangeAspect="1"/>
          </p:cNvPicPr>
          <p:nvPr/>
        </p:nvPicPr>
        <p:blipFill>
          <a:blip r:embed="rId2" cstate="print"/>
          <a:srcRect l="9091" b="8417"/>
          <a:stretch>
            <a:fillRect/>
          </a:stretch>
        </p:blipFill>
        <p:spPr>
          <a:xfrm>
            <a:off x="214282" y="285728"/>
            <a:ext cx="3786214" cy="2860709"/>
          </a:xfrm>
          <a:prstGeom prst="rect">
            <a:avLst/>
          </a:prstGeom>
        </p:spPr>
      </p:pic>
      <p:pic>
        <p:nvPicPr>
          <p:cNvPr id="3" name="Рисунок 2" descr="DSCN76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428603"/>
            <a:ext cx="4260548" cy="3195411"/>
          </a:xfrm>
          <a:prstGeom prst="rect">
            <a:avLst/>
          </a:prstGeom>
        </p:spPr>
      </p:pic>
      <p:pic>
        <p:nvPicPr>
          <p:cNvPr id="4" name="Рисунок 3" descr="DSCN75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3" y="3266825"/>
            <a:ext cx="4407261" cy="3305447"/>
          </a:xfrm>
          <a:prstGeom prst="rect">
            <a:avLst/>
          </a:prstGeom>
        </p:spPr>
      </p:pic>
      <p:pic>
        <p:nvPicPr>
          <p:cNvPr id="6" name="Рисунок 5" descr="DSCN7631.jpg"/>
          <p:cNvPicPr>
            <a:picLocks noChangeAspect="1"/>
          </p:cNvPicPr>
          <p:nvPr/>
        </p:nvPicPr>
        <p:blipFill>
          <a:blip r:embed="rId5"/>
          <a:srcRect r="8696"/>
          <a:stretch>
            <a:fillRect/>
          </a:stretch>
        </p:blipFill>
        <p:spPr>
          <a:xfrm>
            <a:off x="5214943" y="3768331"/>
            <a:ext cx="3500461" cy="287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чего начинается Родина… с родной природы. Кто не любит свою природу, тот не любит Отчизну свою. Общение с природой облагораживает человека, позволяет полнее ощущать красоту жизни. Важно, чтобы первые детские ощущения были навеяны красотами родной природы, родным краем. Через воспитание любви к природе проявляются самые высокие нравственные качества человека, в их числе и любовь к Родине.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«Воспитывать любовь к малой Родине, воспитывать патриота …»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 это значит наполнить повседневную жизнь ребенка благородными чувствами, которые окрашивали бы всё, что человек познает и делает.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 Родить патриота нельзя, его надо воспитать.»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13.jpg"/>
          <p:cNvPicPr>
            <a:picLocks noChangeAspect="1"/>
          </p:cNvPicPr>
          <p:nvPr/>
        </p:nvPicPr>
        <p:blipFill>
          <a:blip r:embed="rId2" cstate="print"/>
          <a:srcRect t="4762" b="8889"/>
          <a:stretch>
            <a:fillRect/>
          </a:stretch>
        </p:blipFill>
        <p:spPr>
          <a:xfrm>
            <a:off x="428595" y="625908"/>
            <a:ext cx="8409725" cy="544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857364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Назарлары</a:t>
            </a:r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ңызға  рахмет!</a:t>
            </a:r>
          </a:p>
          <a:p>
            <a:pPr algn="ctr"/>
            <a:endParaRPr lang="kk-KZ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642918"/>
            <a:ext cx="857256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Актуализировать знания педагогов по нравственно- патриотическому воспитанию детей дошкольного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Повысить профессиональную компетентность педагогов по организации работы в области нравственно- патриотического воспитания дошкольников;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углубить теоретические и методические знания педагогов по вопросу нравственно- патриотического воспитания дошкольников;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обобщить знания педагогов об этапах, современных формах, методах и средствах патриотического воспитания.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404937"/>
            <a:ext cx="79629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52498" cy="53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230-WA0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7" y="1214422"/>
            <a:ext cx="8636061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0686"/>
            <a:ext cx="8643998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642918"/>
            <a:ext cx="850112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 сложилось так, что любовь к Родине, патриотизм во все времена в нашем государстве были чертой национального характера.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 силу последних перемен все более заметной стала утрата нашим обществом традиционного национального патриотического сознания.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этим очевидна неотложность решения острейших проблем воспитания патриотизма в работе с детьми дошкольного возраста.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Патриотизм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сложное и высокое человеческое чувство, оно так многогранно по своему содержанию. Что неопределимо несколькими словами.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 Родины … Оно начинается у ребенка с отношения к семье, к самым близким людям — к матери, отцу, бабушке, дедушке.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201-WA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5025"/>
            <a:ext cx="8167744" cy="612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123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 — практикум </dc:title>
  <dc:creator>USER</dc:creator>
  <cp:lastModifiedBy>Пользователь</cp:lastModifiedBy>
  <cp:revision>36</cp:revision>
  <dcterms:created xsi:type="dcterms:W3CDTF">2018-03-28T11:13:13Z</dcterms:created>
  <dcterms:modified xsi:type="dcterms:W3CDTF">2018-03-29T14:58:39Z</dcterms:modified>
</cp:coreProperties>
</file>