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20"/>
  </p:notesMasterIdLst>
  <p:sldIdLst>
    <p:sldId id="303" r:id="rId2"/>
    <p:sldId id="302" r:id="rId3"/>
    <p:sldId id="306" r:id="rId4"/>
    <p:sldId id="307" r:id="rId5"/>
    <p:sldId id="305" r:id="rId6"/>
    <p:sldId id="312" r:id="rId7"/>
    <p:sldId id="270" r:id="rId8"/>
    <p:sldId id="271" r:id="rId9"/>
    <p:sldId id="284" r:id="rId10"/>
    <p:sldId id="285" r:id="rId11"/>
    <p:sldId id="287" r:id="rId12"/>
    <p:sldId id="289" r:id="rId13"/>
    <p:sldId id="292" r:id="rId14"/>
    <p:sldId id="294" r:id="rId15"/>
    <p:sldId id="296" r:id="rId16"/>
    <p:sldId id="297" r:id="rId17"/>
    <p:sldId id="315" r:id="rId18"/>
    <p:sldId id="31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CC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161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D4FCBE-4CD3-4F8D-8477-9651E4B008CC}" type="doc">
      <dgm:prSet loTypeId="urn:microsoft.com/office/officeart/2005/8/layout/radial3" loCatId="cycle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E3CFCD5-AC3F-46B3-AAE2-0A35EF1A79FF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FF000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ЛЭПБУК (</a:t>
          </a:r>
          <a:r>
            <a:rPr lang="ru-RU" sz="2000" b="1" dirty="0" err="1" smtClean="0">
              <a:solidFill>
                <a:srgbClr val="FF000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lapbook</a:t>
          </a:r>
          <a:r>
            <a:rPr lang="ru-RU" sz="2000" b="1" dirty="0" smtClean="0">
              <a:solidFill>
                <a:srgbClr val="FF000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)</a:t>
          </a:r>
          <a:r>
            <a:rPr lang="ru-RU" sz="2000" dirty="0" smtClean="0">
              <a:solidFill>
                <a:srgbClr val="FF000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endParaRPr lang="ru-RU" sz="2000" dirty="0"/>
        </a:p>
      </dgm:t>
    </dgm:pt>
    <dgm:pt modelId="{CCAFDEEA-CBEF-4B21-B88B-D2389652EE53}" type="parTrans" cxnId="{2A034595-ECD9-454B-B9C5-40E3C532795B}">
      <dgm:prSet/>
      <dgm:spPr/>
      <dgm:t>
        <a:bodyPr/>
        <a:lstStyle/>
        <a:p>
          <a:endParaRPr lang="ru-RU"/>
        </a:p>
      </dgm:t>
    </dgm:pt>
    <dgm:pt modelId="{33F95232-BA4D-4EE2-B146-79F142CDAC05}" type="sibTrans" cxnId="{2A034595-ECD9-454B-B9C5-40E3C532795B}">
      <dgm:prSet/>
      <dgm:spPr/>
      <dgm:t>
        <a:bodyPr/>
        <a:lstStyle/>
        <a:p>
          <a:endParaRPr lang="ru-RU"/>
        </a:p>
      </dgm:t>
    </dgm:pt>
    <dgm:pt modelId="{CCBCDD57-449F-48F5-8249-13180E4D481D}">
      <dgm:prSet phldrT="[Текст]" custT="1"/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Форма сотрудничества </a:t>
          </a:r>
        </a:p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родителями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5137AE-7FBB-49A9-8EC6-FF621BF860AE}" type="parTrans" cxnId="{43C35F17-D8ED-40A2-A3B8-425C4CE56E50}">
      <dgm:prSet/>
      <dgm:spPr/>
      <dgm:t>
        <a:bodyPr/>
        <a:lstStyle/>
        <a:p>
          <a:endParaRPr lang="ru-RU"/>
        </a:p>
      </dgm:t>
    </dgm:pt>
    <dgm:pt modelId="{4B134614-6A2F-4522-864B-46F34AC191E3}" type="sibTrans" cxnId="{43C35F17-D8ED-40A2-A3B8-425C4CE56E50}">
      <dgm:prSet/>
      <dgm:spPr/>
      <dgm:t>
        <a:bodyPr/>
        <a:lstStyle/>
        <a:p>
          <a:endParaRPr lang="ru-RU"/>
        </a:p>
      </dgm:t>
    </dgm:pt>
    <dgm:pt modelId="{35D81EF6-4A69-474D-B2F8-55A49F1D1C15}">
      <dgm:prSet/>
      <dgm:spPr/>
      <dgm:t>
        <a:bodyPr/>
        <a:lstStyle/>
        <a:p>
          <a:endParaRPr lang="ru-RU"/>
        </a:p>
      </dgm:t>
    </dgm:pt>
    <dgm:pt modelId="{A03C0981-881C-4439-99EA-57DA6736F8CB}" type="parTrans" cxnId="{EE2FF1C9-51F0-41B0-91DE-3B3C89CE5453}">
      <dgm:prSet/>
      <dgm:spPr/>
      <dgm:t>
        <a:bodyPr/>
        <a:lstStyle/>
        <a:p>
          <a:endParaRPr lang="ru-RU"/>
        </a:p>
      </dgm:t>
    </dgm:pt>
    <dgm:pt modelId="{DFAA2600-CDAF-4C40-ABFD-533053B6DEA0}" type="sibTrans" cxnId="{EE2FF1C9-51F0-41B0-91DE-3B3C89CE5453}">
      <dgm:prSet/>
      <dgm:spPr/>
      <dgm:t>
        <a:bodyPr/>
        <a:lstStyle/>
        <a:p>
          <a:endParaRPr lang="ru-RU"/>
        </a:p>
      </dgm:t>
    </dgm:pt>
    <dgm:pt modelId="{6B044419-DFDB-4076-AC38-1075C463A16D}">
      <dgm:prSet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Заключительный </a:t>
          </a:r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этап самостоятельной и совместной исследовательской работы</a:t>
          </a:r>
        </a:p>
      </dgm:t>
    </dgm:pt>
    <dgm:pt modelId="{AC648DE5-D82A-438D-800E-19813B2C6271}" type="parTrans" cxnId="{9312513D-A034-4983-8AF1-2A74A9A2BEB1}">
      <dgm:prSet/>
      <dgm:spPr/>
      <dgm:t>
        <a:bodyPr/>
        <a:lstStyle/>
        <a:p>
          <a:endParaRPr lang="ru-RU"/>
        </a:p>
      </dgm:t>
    </dgm:pt>
    <dgm:pt modelId="{1CE384B9-1B99-4CCE-814D-4D1A264DB9B3}" type="sibTrans" cxnId="{9312513D-A034-4983-8AF1-2A74A9A2BEB1}">
      <dgm:prSet/>
      <dgm:spPr/>
      <dgm:t>
        <a:bodyPr/>
        <a:lstStyle/>
        <a:p>
          <a:endParaRPr lang="ru-RU"/>
        </a:p>
      </dgm:t>
    </dgm:pt>
    <dgm:pt modelId="{BF9774E9-354E-4F28-8A2E-14919111926E}">
      <dgm:prSet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Способ </a:t>
          </a:r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повторить пройденный 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материал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AA78B4-1332-4334-BD44-1A2FB13CA8E3}" type="parTrans" cxnId="{E39896EC-76B3-4DF7-B630-B48C92D4B26D}">
      <dgm:prSet/>
      <dgm:spPr/>
      <dgm:t>
        <a:bodyPr/>
        <a:lstStyle/>
        <a:p>
          <a:endParaRPr lang="ru-RU"/>
        </a:p>
      </dgm:t>
    </dgm:pt>
    <dgm:pt modelId="{37BF2953-5193-4E95-B8E4-B4065142C572}" type="sibTrans" cxnId="{E39896EC-76B3-4DF7-B630-B48C92D4B26D}">
      <dgm:prSet/>
      <dgm:spPr/>
      <dgm:t>
        <a:bodyPr/>
        <a:lstStyle/>
        <a:p>
          <a:endParaRPr lang="ru-RU"/>
        </a:p>
      </dgm:t>
    </dgm:pt>
    <dgm:pt modelId="{838498A6-58B7-4701-8717-69D478E3C267}">
      <dgm:prSet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Способ </a:t>
          </a:r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подать всю имеющуюся информацию в компактной 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форме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5F6A88-534B-4AC5-ADE8-0057E26F9C7A}" type="parTrans" cxnId="{2F25D6C4-6607-4E5D-9D14-4B5322032B1E}">
      <dgm:prSet/>
      <dgm:spPr/>
      <dgm:t>
        <a:bodyPr/>
        <a:lstStyle/>
        <a:p>
          <a:endParaRPr lang="ru-RU"/>
        </a:p>
      </dgm:t>
    </dgm:pt>
    <dgm:pt modelId="{ED61DF36-B778-4C2B-9E0C-67130F6C4BB7}" type="sibTrans" cxnId="{2F25D6C4-6607-4E5D-9D14-4B5322032B1E}">
      <dgm:prSet/>
      <dgm:spPr/>
      <dgm:t>
        <a:bodyPr/>
        <a:lstStyle/>
        <a:p>
          <a:endParaRPr lang="ru-RU"/>
        </a:p>
      </dgm:t>
    </dgm:pt>
    <dgm:pt modelId="{EC7D2D35-8373-4E31-AD0B-B001B057729D}">
      <dgm:prSet custT="1"/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Особая </a:t>
          </a:r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форма организации учебного материала, которая помогает ребенку систематизировать знания</a:t>
          </a:r>
        </a:p>
      </dgm:t>
    </dgm:pt>
    <dgm:pt modelId="{612EDF64-FCB6-4402-9850-0CD196731E4F}" type="parTrans" cxnId="{FB0EAC19-B9A8-4873-BC4D-8AEC697429C2}">
      <dgm:prSet/>
      <dgm:spPr/>
      <dgm:t>
        <a:bodyPr/>
        <a:lstStyle/>
        <a:p>
          <a:endParaRPr lang="ru-RU"/>
        </a:p>
      </dgm:t>
    </dgm:pt>
    <dgm:pt modelId="{2190FC22-A982-4019-BBE2-5C309EF30EBF}" type="sibTrans" cxnId="{FB0EAC19-B9A8-4873-BC4D-8AEC697429C2}">
      <dgm:prSet/>
      <dgm:spPr/>
      <dgm:t>
        <a:bodyPr/>
        <a:lstStyle/>
        <a:p>
          <a:endParaRPr lang="ru-RU"/>
        </a:p>
      </dgm:t>
    </dgm:pt>
    <dgm:pt modelId="{9695668A-F6FB-49BB-ACB5-BE6BFA19786F}">
      <dgm:prSet custT="1"/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Используется для подгрупповой и индивидуальной работы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7849E7-5D7F-48B0-B52C-904239A04C6A}" type="parTrans" cxnId="{30EEFE4C-9B13-442F-882E-DA2B18CA3EFB}">
      <dgm:prSet/>
      <dgm:spPr/>
      <dgm:t>
        <a:bodyPr/>
        <a:lstStyle/>
        <a:p>
          <a:endParaRPr lang="ru-RU"/>
        </a:p>
      </dgm:t>
    </dgm:pt>
    <dgm:pt modelId="{A6C3DB7D-0C46-4FC2-94BB-80A765968C24}" type="sibTrans" cxnId="{30EEFE4C-9B13-442F-882E-DA2B18CA3EFB}">
      <dgm:prSet/>
      <dgm:spPr/>
      <dgm:t>
        <a:bodyPr/>
        <a:lstStyle/>
        <a:p>
          <a:endParaRPr lang="ru-RU"/>
        </a:p>
      </dgm:t>
    </dgm:pt>
    <dgm:pt modelId="{8FCF1CDF-ED67-4E14-AB95-FA615BF4778D}">
      <dgm:prSet custT="1"/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Является интересной формой совместной работы взрослых и детей 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725143-5432-4131-88C4-397A1D3C81C1}" type="parTrans" cxnId="{EE63165F-0624-42AA-8CB7-475111DBD584}">
      <dgm:prSet/>
      <dgm:spPr/>
      <dgm:t>
        <a:bodyPr/>
        <a:lstStyle/>
        <a:p>
          <a:endParaRPr lang="ru-RU"/>
        </a:p>
      </dgm:t>
    </dgm:pt>
    <dgm:pt modelId="{7C6BE42E-2B69-4036-9D7A-28D4C62093FC}" type="sibTrans" cxnId="{EE63165F-0624-42AA-8CB7-475111DBD584}">
      <dgm:prSet/>
      <dgm:spPr/>
      <dgm:t>
        <a:bodyPr/>
        <a:lstStyle/>
        <a:p>
          <a:endParaRPr lang="ru-RU"/>
        </a:p>
      </dgm:t>
    </dgm:pt>
    <dgm:pt modelId="{E78932BF-EFE5-4E02-99E9-9AA0220B8A65}" type="pres">
      <dgm:prSet presAssocID="{59D4FCBE-4CD3-4F8D-8477-9651E4B008C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060F13-94E0-4A0B-B46B-EEA2411CF374}" type="pres">
      <dgm:prSet presAssocID="{59D4FCBE-4CD3-4F8D-8477-9651E4B008CC}" presName="radial" presStyleCnt="0">
        <dgm:presLayoutVars>
          <dgm:animLvl val="ctr"/>
        </dgm:presLayoutVars>
      </dgm:prSet>
      <dgm:spPr/>
    </dgm:pt>
    <dgm:pt modelId="{5DF5B893-F8EA-4745-B75A-93E843D140A0}" type="pres">
      <dgm:prSet presAssocID="{2E3CFCD5-AC3F-46B3-AAE2-0A35EF1A79FF}" presName="centerShape" presStyleLbl="vennNode1" presStyleIdx="0" presStyleCnt="8" custScaleX="65011" custScaleY="66652"/>
      <dgm:spPr/>
      <dgm:t>
        <a:bodyPr/>
        <a:lstStyle/>
        <a:p>
          <a:endParaRPr lang="ru-RU"/>
        </a:p>
      </dgm:t>
    </dgm:pt>
    <dgm:pt modelId="{4E4FD49B-EC43-424F-8DDA-C45C97899B72}" type="pres">
      <dgm:prSet presAssocID="{EC7D2D35-8373-4E31-AD0B-B001B057729D}" presName="node" presStyleLbl="vennNode1" presStyleIdx="1" presStyleCnt="8" custScaleX="115101" custScaleY="113734" custRadScaleRad="76444" custRadScaleInc="-18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81F964-8312-4401-AE9D-F440702B264F}" type="pres">
      <dgm:prSet presAssocID="{9695668A-F6FB-49BB-ACB5-BE6BFA19786F}" presName="node" presStyleLbl="vennNode1" presStyleIdx="2" presStyleCnt="8" custRadScaleRad="76507" custRadScaleInc="57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1055D3-0A4B-4C41-ACD7-4D8D6B37A763}" type="pres">
      <dgm:prSet presAssocID="{838498A6-58B7-4701-8717-69D478E3C267}" presName="node" presStyleLbl="vennNode1" presStyleIdx="3" presStyleCnt="8" custRadScaleRad="79459" custRadScaleInc="7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48EF6F-0C1C-4522-BFF4-667D30AE538C}" type="pres">
      <dgm:prSet presAssocID="{BF9774E9-354E-4F28-8A2E-14919111926E}" presName="node" presStyleLbl="vennNode1" presStyleIdx="4" presStyleCnt="8" custRadScaleRad="79361" custRadScaleInc="35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C4A6BC-E3DC-4CFB-BAB6-284161BEEE0F}" type="pres">
      <dgm:prSet presAssocID="{6B044419-DFDB-4076-AC38-1075C463A16D}" presName="node" presStyleLbl="vennNode1" presStyleIdx="5" presStyleCnt="8" custRadScaleRad="79204" custRadScaleInc="74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D4713-E1FD-4A4E-A70F-726E9A8CA123}" type="pres">
      <dgm:prSet presAssocID="{8FCF1CDF-ED67-4E14-AB95-FA615BF4778D}" presName="node" presStyleLbl="vennNode1" presStyleIdx="6" presStyleCnt="8" custRadScaleRad="76836" custRadScaleInc="26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41B6EC-122E-4D26-9ACC-7B0723AE98A8}" type="pres">
      <dgm:prSet presAssocID="{CCBCDD57-449F-48F5-8249-13180E4D481D}" presName="node" presStyleLbl="vennNode1" presStyleIdx="7" presStyleCnt="8" custRadScaleRad="76734" custRadScaleInc="1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AAC03A7-E293-4490-816C-7720E790F768}" type="presOf" srcId="{2E3CFCD5-AC3F-46B3-AAE2-0A35EF1A79FF}" destId="{5DF5B893-F8EA-4745-B75A-93E843D140A0}" srcOrd="0" destOrd="0" presId="urn:microsoft.com/office/officeart/2005/8/layout/radial3"/>
    <dgm:cxn modelId="{77015607-3E90-4AE9-AAD4-4F4EC45309BF}" type="presOf" srcId="{6B044419-DFDB-4076-AC38-1075C463A16D}" destId="{CBC4A6BC-E3DC-4CFB-BAB6-284161BEEE0F}" srcOrd="0" destOrd="0" presId="urn:microsoft.com/office/officeart/2005/8/layout/radial3"/>
    <dgm:cxn modelId="{EE63165F-0624-42AA-8CB7-475111DBD584}" srcId="{2E3CFCD5-AC3F-46B3-AAE2-0A35EF1A79FF}" destId="{8FCF1CDF-ED67-4E14-AB95-FA615BF4778D}" srcOrd="5" destOrd="0" parTransId="{ED725143-5432-4131-88C4-397A1D3C81C1}" sibTransId="{7C6BE42E-2B69-4036-9D7A-28D4C62093FC}"/>
    <dgm:cxn modelId="{30EEFE4C-9B13-442F-882E-DA2B18CA3EFB}" srcId="{2E3CFCD5-AC3F-46B3-AAE2-0A35EF1A79FF}" destId="{9695668A-F6FB-49BB-ACB5-BE6BFA19786F}" srcOrd="1" destOrd="0" parTransId="{3A7849E7-5D7F-48B0-B52C-904239A04C6A}" sibTransId="{A6C3DB7D-0C46-4FC2-94BB-80A765968C24}"/>
    <dgm:cxn modelId="{FB0EAC19-B9A8-4873-BC4D-8AEC697429C2}" srcId="{2E3CFCD5-AC3F-46B3-AAE2-0A35EF1A79FF}" destId="{EC7D2D35-8373-4E31-AD0B-B001B057729D}" srcOrd="0" destOrd="0" parTransId="{612EDF64-FCB6-4402-9850-0CD196731E4F}" sibTransId="{2190FC22-A982-4019-BBE2-5C309EF30EBF}"/>
    <dgm:cxn modelId="{8CEC42E8-2509-4DA4-B228-095D791D45E1}" type="presOf" srcId="{CCBCDD57-449F-48F5-8249-13180E4D481D}" destId="{9341B6EC-122E-4D26-9ACC-7B0723AE98A8}" srcOrd="0" destOrd="0" presId="urn:microsoft.com/office/officeart/2005/8/layout/radial3"/>
    <dgm:cxn modelId="{2F25D6C4-6607-4E5D-9D14-4B5322032B1E}" srcId="{2E3CFCD5-AC3F-46B3-AAE2-0A35EF1A79FF}" destId="{838498A6-58B7-4701-8717-69D478E3C267}" srcOrd="2" destOrd="0" parTransId="{A45F6A88-534B-4AC5-ADE8-0057E26F9C7A}" sibTransId="{ED61DF36-B778-4C2B-9E0C-67130F6C4BB7}"/>
    <dgm:cxn modelId="{B8F7F1CD-15AC-4A50-A9FD-943DB9E2D371}" type="presOf" srcId="{8FCF1CDF-ED67-4E14-AB95-FA615BF4778D}" destId="{495D4713-E1FD-4A4E-A70F-726E9A8CA123}" srcOrd="0" destOrd="0" presId="urn:microsoft.com/office/officeart/2005/8/layout/radial3"/>
    <dgm:cxn modelId="{E39896EC-76B3-4DF7-B630-B48C92D4B26D}" srcId="{2E3CFCD5-AC3F-46B3-AAE2-0A35EF1A79FF}" destId="{BF9774E9-354E-4F28-8A2E-14919111926E}" srcOrd="3" destOrd="0" parTransId="{59AA78B4-1332-4334-BD44-1A2FB13CA8E3}" sibTransId="{37BF2953-5193-4E95-B8E4-B4065142C572}"/>
    <dgm:cxn modelId="{776CC015-C5F5-40CC-B3A7-48934165F201}" type="presOf" srcId="{838498A6-58B7-4701-8717-69D478E3C267}" destId="{EE1055D3-0A4B-4C41-ACD7-4D8D6B37A763}" srcOrd="0" destOrd="0" presId="urn:microsoft.com/office/officeart/2005/8/layout/radial3"/>
    <dgm:cxn modelId="{44F90A96-7F4B-4195-B2F8-3A727C3856A8}" type="presOf" srcId="{9695668A-F6FB-49BB-ACB5-BE6BFA19786F}" destId="{1D81F964-8312-4401-AE9D-F440702B264F}" srcOrd="0" destOrd="0" presId="urn:microsoft.com/office/officeart/2005/8/layout/radial3"/>
    <dgm:cxn modelId="{C8D1DC6D-E97D-4E6B-8462-DDABDE9AFF52}" type="presOf" srcId="{BF9774E9-354E-4F28-8A2E-14919111926E}" destId="{B148EF6F-0C1C-4522-BFF4-667D30AE538C}" srcOrd="0" destOrd="0" presId="urn:microsoft.com/office/officeart/2005/8/layout/radial3"/>
    <dgm:cxn modelId="{EE2FF1C9-51F0-41B0-91DE-3B3C89CE5453}" srcId="{59D4FCBE-4CD3-4F8D-8477-9651E4B008CC}" destId="{35D81EF6-4A69-474D-B2F8-55A49F1D1C15}" srcOrd="1" destOrd="0" parTransId="{A03C0981-881C-4439-99EA-57DA6736F8CB}" sibTransId="{DFAA2600-CDAF-4C40-ABFD-533053B6DEA0}"/>
    <dgm:cxn modelId="{9CF0FC81-8BEF-451D-9155-D669F03838FF}" type="presOf" srcId="{EC7D2D35-8373-4E31-AD0B-B001B057729D}" destId="{4E4FD49B-EC43-424F-8DDA-C45C97899B72}" srcOrd="0" destOrd="0" presId="urn:microsoft.com/office/officeart/2005/8/layout/radial3"/>
    <dgm:cxn modelId="{2F0DE44E-9271-4C2B-992C-F4DA8805C9D5}" type="presOf" srcId="{59D4FCBE-4CD3-4F8D-8477-9651E4B008CC}" destId="{E78932BF-EFE5-4E02-99E9-9AA0220B8A65}" srcOrd="0" destOrd="0" presId="urn:microsoft.com/office/officeart/2005/8/layout/radial3"/>
    <dgm:cxn modelId="{2A034595-ECD9-454B-B9C5-40E3C532795B}" srcId="{59D4FCBE-4CD3-4F8D-8477-9651E4B008CC}" destId="{2E3CFCD5-AC3F-46B3-AAE2-0A35EF1A79FF}" srcOrd="0" destOrd="0" parTransId="{CCAFDEEA-CBEF-4B21-B88B-D2389652EE53}" sibTransId="{33F95232-BA4D-4EE2-B146-79F142CDAC05}"/>
    <dgm:cxn modelId="{43C35F17-D8ED-40A2-A3B8-425C4CE56E50}" srcId="{2E3CFCD5-AC3F-46B3-AAE2-0A35EF1A79FF}" destId="{CCBCDD57-449F-48F5-8249-13180E4D481D}" srcOrd="6" destOrd="0" parTransId="{D55137AE-7FBB-49A9-8EC6-FF621BF860AE}" sibTransId="{4B134614-6A2F-4522-864B-46F34AC191E3}"/>
    <dgm:cxn modelId="{9312513D-A034-4983-8AF1-2A74A9A2BEB1}" srcId="{2E3CFCD5-AC3F-46B3-AAE2-0A35EF1A79FF}" destId="{6B044419-DFDB-4076-AC38-1075C463A16D}" srcOrd="4" destOrd="0" parTransId="{AC648DE5-D82A-438D-800E-19813B2C6271}" sibTransId="{1CE384B9-1B99-4CCE-814D-4D1A264DB9B3}"/>
    <dgm:cxn modelId="{A41E0C77-305A-42D0-93B2-5EB65C327366}" type="presParOf" srcId="{E78932BF-EFE5-4E02-99E9-9AA0220B8A65}" destId="{CB060F13-94E0-4A0B-B46B-EEA2411CF374}" srcOrd="0" destOrd="0" presId="urn:microsoft.com/office/officeart/2005/8/layout/radial3"/>
    <dgm:cxn modelId="{52D15111-3616-497C-A18E-503C86F2DE7D}" type="presParOf" srcId="{CB060F13-94E0-4A0B-B46B-EEA2411CF374}" destId="{5DF5B893-F8EA-4745-B75A-93E843D140A0}" srcOrd="0" destOrd="0" presId="urn:microsoft.com/office/officeart/2005/8/layout/radial3"/>
    <dgm:cxn modelId="{9C5A03CB-B01F-44F7-A5AC-6A86D39538DE}" type="presParOf" srcId="{CB060F13-94E0-4A0B-B46B-EEA2411CF374}" destId="{4E4FD49B-EC43-424F-8DDA-C45C97899B72}" srcOrd="1" destOrd="0" presId="urn:microsoft.com/office/officeart/2005/8/layout/radial3"/>
    <dgm:cxn modelId="{2E361872-850A-49EE-B7AC-A636ABC6DD90}" type="presParOf" srcId="{CB060F13-94E0-4A0B-B46B-EEA2411CF374}" destId="{1D81F964-8312-4401-AE9D-F440702B264F}" srcOrd="2" destOrd="0" presId="urn:microsoft.com/office/officeart/2005/8/layout/radial3"/>
    <dgm:cxn modelId="{BB01BB25-40D2-48C6-9CBC-D61F1859BFD3}" type="presParOf" srcId="{CB060F13-94E0-4A0B-B46B-EEA2411CF374}" destId="{EE1055D3-0A4B-4C41-ACD7-4D8D6B37A763}" srcOrd="3" destOrd="0" presId="urn:microsoft.com/office/officeart/2005/8/layout/radial3"/>
    <dgm:cxn modelId="{CA43A47B-652B-4C7B-ADDB-C858A889EAF0}" type="presParOf" srcId="{CB060F13-94E0-4A0B-B46B-EEA2411CF374}" destId="{B148EF6F-0C1C-4522-BFF4-667D30AE538C}" srcOrd="4" destOrd="0" presId="urn:microsoft.com/office/officeart/2005/8/layout/radial3"/>
    <dgm:cxn modelId="{E239CA2F-CFA5-4A22-950A-9720C624594B}" type="presParOf" srcId="{CB060F13-94E0-4A0B-B46B-EEA2411CF374}" destId="{CBC4A6BC-E3DC-4CFB-BAB6-284161BEEE0F}" srcOrd="5" destOrd="0" presId="urn:microsoft.com/office/officeart/2005/8/layout/radial3"/>
    <dgm:cxn modelId="{5EAF1C6E-AB03-4335-80BD-C45AC982D3A6}" type="presParOf" srcId="{CB060F13-94E0-4A0B-B46B-EEA2411CF374}" destId="{495D4713-E1FD-4A4E-A70F-726E9A8CA123}" srcOrd="6" destOrd="0" presId="urn:microsoft.com/office/officeart/2005/8/layout/radial3"/>
    <dgm:cxn modelId="{ED0B6878-9ABE-44AF-997A-F28B2D35E977}" type="presParOf" srcId="{CB060F13-94E0-4A0B-B46B-EEA2411CF374}" destId="{9341B6EC-122E-4D26-9ACC-7B0723AE98A8}" srcOrd="7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D4FCBE-4CD3-4F8D-8477-9651E4B008CC}" type="doc">
      <dgm:prSet loTypeId="urn:microsoft.com/office/officeart/2005/8/layout/radial3" loCatId="cycle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E3CFCD5-AC3F-46B3-AAE2-0A35EF1A79FF}">
      <dgm:prSet phldrT="[Текст]"/>
      <dgm:spPr/>
      <dgm:t>
        <a:bodyPr/>
        <a:lstStyle/>
        <a:p>
          <a:r>
            <a:rPr lang="ru-RU" b="1" dirty="0" smtClean="0">
              <a:solidFill>
                <a:srgbClr val="FF000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ЛЭПБУК (</a:t>
          </a:r>
          <a:r>
            <a:rPr lang="ru-RU" b="1" dirty="0" err="1" smtClean="0">
              <a:solidFill>
                <a:srgbClr val="FF000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lapbook</a:t>
          </a:r>
          <a:r>
            <a:rPr lang="ru-RU" b="1" dirty="0" smtClean="0">
              <a:solidFill>
                <a:srgbClr val="FF000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) </a:t>
          </a:r>
          <a:r>
            <a:rPr lang="ru-RU" b="1" dirty="0" smtClean="0">
              <a:solidFill>
                <a:srgbClr val="0000FF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обеспечивает:</a:t>
          </a:r>
          <a:r>
            <a:rPr lang="ru-RU" dirty="0" smtClean="0">
              <a:solidFill>
                <a:srgbClr val="0000FF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endParaRPr lang="ru-RU" dirty="0">
            <a:solidFill>
              <a:srgbClr val="0000FF"/>
            </a:solidFill>
          </a:endParaRPr>
        </a:p>
      </dgm:t>
    </dgm:pt>
    <dgm:pt modelId="{CCAFDEEA-CBEF-4B21-B88B-D2389652EE53}" type="parTrans" cxnId="{2A034595-ECD9-454B-B9C5-40E3C532795B}">
      <dgm:prSet/>
      <dgm:spPr/>
      <dgm:t>
        <a:bodyPr/>
        <a:lstStyle/>
        <a:p>
          <a:endParaRPr lang="ru-RU"/>
        </a:p>
      </dgm:t>
    </dgm:pt>
    <dgm:pt modelId="{33F95232-BA4D-4EE2-B146-79F142CDAC05}" type="sibTrans" cxnId="{2A034595-ECD9-454B-B9C5-40E3C532795B}">
      <dgm:prSet/>
      <dgm:spPr/>
      <dgm:t>
        <a:bodyPr/>
        <a:lstStyle/>
        <a:p>
          <a:endParaRPr lang="ru-RU"/>
        </a:p>
      </dgm:t>
    </dgm:pt>
    <dgm:pt modelId="{35D81EF6-4A69-474D-B2F8-55A49F1D1C15}">
      <dgm:prSet/>
      <dgm:spPr/>
      <dgm:t>
        <a:bodyPr/>
        <a:lstStyle/>
        <a:p>
          <a:endParaRPr lang="ru-RU"/>
        </a:p>
      </dgm:t>
    </dgm:pt>
    <dgm:pt modelId="{A03C0981-881C-4439-99EA-57DA6736F8CB}" type="parTrans" cxnId="{EE2FF1C9-51F0-41B0-91DE-3B3C89CE5453}">
      <dgm:prSet/>
      <dgm:spPr/>
      <dgm:t>
        <a:bodyPr/>
        <a:lstStyle/>
        <a:p>
          <a:endParaRPr lang="ru-RU"/>
        </a:p>
      </dgm:t>
    </dgm:pt>
    <dgm:pt modelId="{DFAA2600-CDAF-4C40-ABFD-533053B6DEA0}" type="sibTrans" cxnId="{EE2FF1C9-51F0-41B0-91DE-3B3C89CE5453}">
      <dgm:prSet/>
      <dgm:spPr/>
      <dgm:t>
        <a:bodyPr/>
        <a:lstStyle/>
        <a:p>
          <a:endParaRPr lang="ru-RU"/>
        </a:p>
      </dgm:t>
    </dgm:pt>
    <dgm:pt modelId="{6B044419-DFDB-4076-AC38-1075C463A16D}">
      <dgm:prSet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Вариативность использования игровых заданий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648DE5-D82A-438D-800E-19813B2C6271}" type="parTrans" cxnId="{9312513D-A034-4983-8AF1-2A74A9A2BEB1}">
      <dgm:prSet/>
      <dgm:spPr/>
      <dgm:t>
        <a:bodyPr/>
        <a:lstStyle/>
        <a:p>
          <a:endParaRPr lang="ru-RU"/>
        </a:p>
      </dgm:t>
    </dgm:pt>
    <dgm:pt modelId="{1CE384B9-1B99-4CCE-814D-4D1A264DB9B3}" type="sibTrans" cxnId="{9312513D-A034-4983-8AF1-2A74A9A2BEB1}">
      <dgm:prSet/>
      <dgm:spPr/>
      <dgm:t>
        <a:bodyPr/>
        <a:lstStyle/>
        <a:p>
          <a:endParaRPr lang="ru-RU"/>
        </a:p>
      </dgm:t>
    </dgm:pt>
    <dgm:pt modelId="{BF9774E9-354E-4F28-8A2E-14919111926E}">
      <dgm:prSet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Компактное</a:t>
          </a:r>
          <a:r>
            <a:rPr lang="ru-RU" b="1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хранение большого количества игр и заданий в одной папке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AA78B4-1332-4334-BD44-1A2FB13CA8E3}" type="parTrans" cxnId="{E39896EC-76B3-4DF7-B630-B48C92D4B26D}">
      <dgm:prSet/>
      <dgm:spPr/>
      <dgm:t>
        <a:bodyPr/>
        <a:lstStyle/>
        <a:p>
          <a:endParaRPr lang="ru-RU"/>
        </a:p>
      </dgm:t>
    </dgm:pt>
    <dgm:pt modelId="{37BF2953-5193-4E95-B8E4-B4065142C572}" type="sibTrans" cxnId="{E39896EC-76B3-4DF7-B630-B48C92D4B26D}">
      <dgm:prSet/>
      <dgm:spPr/>
      <dgm:t>
        <a:bodyPr/>
        <a:lstStyle/>
        <a:p>
          <a:endParaRPr lang="ru-RU"/>
        </a:p>
      </dgm:t>
    </dgm:pt>
    <dgm:pt modelId="{838498A6-58B7-4701-8717-69D478E3C267}">
      <dgm:prSet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Интеграцию разных видов деятельности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5F6A88-534B-4AC5-ADE8-0057E26F9C7A}" type="parTrans" cxnId="{2F25D6C4-6607-4E5D-9D14-4B5322032B1E}">
      <dgm:prSet/>
      <dgm:spPr/>
      <dgm:t>
        <a:bodyPr/>
        <a:lstStyle/>
        <a:p>
          <a:endParaRPr lang="ru-RU"/>
        </a:p>
      </dgm:t>
    </dgm:pt>
    <dgm:pt modelId="{ED61DF36-B778-4C2B-9E0C-67130F6C4BB7}" type="sibTrans" cxnId="{2F25D6C4-6607-4E5D-9D14-4B5322032B1E}">
      <dgm:prSet/>
      <dgm:spPr/>
      <dgm:t>
        <a:bodyPr/>
        <a:lstStyle/>
        <a:p>
          <a:endParaRPr lang="ru-RU"/>
        </a:p>
      </dgm:t>
    </dgm:pt>
    <dgm:pt modelId="{EC7D2D35-8373-4E31-AD0B-B001B057729D}">
      <dgm:prSet custT="1"/>
      <dgm:spPr/>
      <dgm:t>
        <a:bodyPr/>
        <a:lstStyle/>
        <a:p>
          <a:r>
            <a:rPr lang="ru-RU" sz="1200" b="1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Возможность </a:t>
          </a:r>
          <a:r>
            <a:rPr lang="ru-RU" sz="1200" b="1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учитывать индивидуальные особенности детей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2EDF64-FCB6-4402-9850-0CD196731E4F}" type="parTrans" cxnId="{FB0EAC19-B9A8-4873-BC4D-8AEC697429C2}">
      <dgm:prSet/>
      <dgm:spPr/>
      <dgm:t>
        <a:bodyPr/>
        <a:lstStyle/>
        <a:p>
          <a:endParaRPr lang="ru-RU"/>
        </a:p>
      </dgm:t>
    </dgm:pt>
    <dgm:pt modelId="{2190FC22-A982-4019-BBE2-5C309EF30EBF}" type="sibTrans" cxnId="{FB0EAC19-B9A8-4873-BC4D-8AEC697429C2}">
      <dgm:prSet/>
      <dgm:spPr/>
      <dgm:t>
        <a:bodyPr/>
        <a:lstStyle/>
        <a:p>
          <a:endParaRPr lang="ru-RU"/>
        </a:p>
      </dgm:t>
    </dgm:pt>
    <dgm:pt modelId="{9695668A-F6FB-49BB-ACB5-BE6BFA19786F}">
      <dgm:prSet custT="1"/>
      <dgm:spPr/>
      <dgm:t>
        <a:bodyPr/>
        <a:lstStyle/>
        <a:p>
          <a:r>
            <a:rPr lang="ru-RU" sz="1400" b="1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Разнообразие </a:t>
          </a:r>
          <a:r>
            <a:rPr lang="ru-RU" sz="1400" b="1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игровых заданий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7849E7-5D7F-48B0-B52C-904239A04C6A}" type="parTrans" cxnId="{30EEFE4C-9B13-442F-882E-DA2B18CA3EFB}">
      <dgm:prSet/>
      <dgm:spPr/>
      <dgm:t>
        <a:bodyPr/>
        <a:lstStyle/>
        <a:p>
          <a:endParaRPr lang="ru-RU"/>
        </a:p>
      </dgm:t>
    </dgm:pt>
    <dgm:pt modelId="{A6C3DB7D-0C46-4FC2-94BB-80A765968C24}" type="sibTrans" cxnId="{30EEFE4C-9B13-442F-882E-DA2B18CA3EFB}">
      <dgm:prSet/>
      <dgm:spPr/>
      <dgm:t>
        <a:bodyPr/>
        <a:lstStyle/>
        <a:p>
          <a:endParaRPr lang="ru-RU"/>
        </a:p>
      </dgm:t>
    </dgm:pt>
    <dgm:pt modelId="{578C8026-A4FA-457B-9EDE-1C172C65C71C}">
      <dgm:prSet custT="1"/>
      <dgm:spPr/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Возможность добавлять, новые задания в кармашки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B82C2A-10A4-440E-8300-493867A1707E}" type="parTrans" cxnId="{22912959-EB29-4056-9C56-0DB7B697F810}">
      <dgm:prSet/>
      <dgm:spPr/>
      <dgm:t>
        <a:bodyPr/>
        <a:lstStyle/>
        <a:p>
          <a:endParaRPr lang="ru-RU"/>
        </a:p>
      </dgm:t>
    </dgm:pt>
    <dgm:pt modelId="{CB00E75B-C3A1-400A-B913-3EDBD0D17EB8}" type="sibTrans" cxnId="{22912959-EB29-4056-9C56-0DB7B697F810}">
      <dgm:prSet/>
      <dgm:spPr/>
      <dgm:t>
        <a:bodyPr/>
        <a:lstStyle/>
        <a:p>
          <a:endParaRPr lang="ru-RU"/>
        </a:p>
      </dgm:t>
    </dgm:pt>
    <dgm:pt modelId="{E78932BF-EFE5-4E02-99E9-9AA0220B8A65}" type="pres">
      <dgm:prSet presAssocID="{59D4FCBE-4CD3-4F8D-8477-9651E4B008C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060F13-94E0-4A0B-B46B-EEA2411CF374}" type="pres">
      <dgm:prSet presAssocID="{59D4FCBE-4CD3-4F8D-8477-9651E4B008CC}" presName="radial" presStyleCnt="0">
        <dgm:presLayoutVars>
          <dgm:animLvl val="ctr"/>
        </dgm:presLayoutVars>
      </dgm:prSet>
      <dgm:spPr/>
    </dgm:pt>
    <dgm:pt modelId="{5DF5B893-F8EA-4745-B75A-93E843D140A0}" type="pres">
      <dgm:prSet presAssocID="{2E3CFCD5-AC3F-46B3-AAE2-0A35EF1A79FF}" presName="centerShape" presStyleLbl="vennNode1" presStyleIdx="0" presStyleCnt="7" custScaleX="65011" custScaleY="66652"/>
      <dgm:spPr/>
      <dgm:t>
        <a:bodyPr/>
        <a:lstStyle/>
        <a:p>
          <a:endParaRPr lang="ru-RU"/>
        </a:p>
      </dgm:t>
    </dgm:pt>
    <dgm:pt modelId="{4E4FD49B-EC43-424F-8DDA-C45C97899B72}" type="pres">
      <dgm:prSet presAssocID="{EC7D2D35-8373-4E31-AD0B-B001B057729D}" presName="node" presStyleLbl="vennNode1" presStyleIdx="1" presStyleCnt="7" custScaleX="98970" custScaleY="94403" custRadScaleRad="74991" custRadScaleInc="44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3B5254-E1BB-47BF-B8C4-875467359E99}" type="pres">
      <dgm:prSet presAssocID="{578C8026-A4FA-457B-9EDE-1C172C65C71C}" presName="node" presStyleLbl="vennNode1" presStyleIdx="2" presStyleCnt="7" custRadScaleRad="77384" custRadScaleInc="44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81F964-8312-4401-AE9D-F440702B264F}" type="pres">
      <dgm:prSet presAssocID="{9695668A-F6FB-49BB-ACB5-BE6BFA19786F}" presName="node" presStyleLbl="vennNode1" presStyleIdx="3" presStyleCnt="7" custRadScaleRad="76507" custRadScaleInc="57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1055D3-0A4B-4C41-ACD7-4D8D6B37A763}" type="pres">
      <dgm:prSet presAssocID="{838498A6-58B7-4701-8717-69D478E3C267}" presName="node" presStyleLbl="vennNode1" presStyleIdx="4" presStyleCnt="7" custRadScaleRad="79459" custRadScaleInc="7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48EF6F-0C1C-4522-BFF4-667D30AE538C}" type="pres">
      <dgm:prSet presAssocID="{BF9774E9-354E-4F28-8A2E-14919111926E}" presName="node" presStyleLbl="vennNode1" presStyleIdx="5" presStyleCnt="7" custRadScaleRad="79361" custRadScaleInc="35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C4A6BC-E3DC-4CFB-BAB6-284161BEEE0F}" type="pres">
      <dgm:prSet presAssocID="{6B044419-DFDB-4076-AC38-1075C463A16D}" presName="node" presStyleLbl="vennNode1" presStyleIdx="6" presStyleCnt="7" custRadScaleRad="77523" custRadScaleInc="43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74C6378-099F-4282-9069-A6164B8ECBDC}" type="presOf" srcId="{59D4FCBE-4CD3-4F8D-8477-9651E4B008CC}" destId="{E78932BF-EFE5-4E02-99E9-9AA0220B8A65}" srcOrd="0" destOrd="0" presId="urn:microsoft.com/office/officeart/2005/8/layout/radial3"/>
    <dgm:cxn modelId="{BDF8371F-BCC4-4B7D-82C9-F8642722F40A}" type="presOf" srcId="{2E3CFCD5-AC3F-46B3-AAE2-0A35EF1A79FF}" destId="{5DF5B893-F8EA-4745-B75A-93E843D140A0}" srcOrd="0" destOrd="0" presId="urn:microsoft.com/office/officeart/2005/8/layout/radial3"/>
    <dgm:cxn modelId="{30EEFE4C-9B13-442F-882E-DA2B18CA3EFB}" srcId="{2E3CFCD5-AC3F-46B3-AAE2-0A35EF1A79FF}" destId="{9695668A-F6FB-49BB-ACB5-BE6BFA19786F}" srcOrd="2" destOrd="0" parTransId="{3A7849E7-5D7F-48B0-B52C-904239A04C6A}" sibTransId="{A6C3DB7D-0C46-4FC2-94BB-80A765968C24}"/>
    <dgm:cxn modelId="{FB0EAC19-B9A8-4873-BC4D-8AEC697429C2}" srcId="{2E3CFCD5-AC3F-46B3-AAE2-0A35EF1A79FF}" destId="{EC7D2D35-8373-4E31-AD0B-B001B057729D}" srcOrd="0" destOrd="0" parTransId="{612EDF64-FCB6-4402-9850-0CD196731E4F}" sibTransId="{2190FC22-A982-4019-BBE2-5C309EF30EBF}"/>
    <dgm:cxn modelId="{6D2F2C5F-67DE-4D3C-825C-7386FDA60977}" type="presOf" srcId="{EC7D2D35-8373-4E31-AD0B-B001B057729D}" destId="{4E4FD49B-EC43-424F-8DDA-C45C97899B72}" srcOrd="0" destOrd="0" presId="urn:microsoft.com/office/officeart/2005/8/layout/radial3"/>
    <dgm:cxn modelId="{81CFD4A6-B7C2-4375-A623-83B9D9B216FC}" type="presOf" srcId="{838498A6-58B7-4701-8717-69D478E3C267}" destId="{EE1055D3-0A4B-4C41-ACD7-4D8D6B37A763}" srcOrd="0" destOrd="0" presId="urn:microsoft.com/office/officeart/2005/8/layout/radial3"/>
    <dgm:cxn modelId="{2F25D6C4-6607-4E5D-9D14-4B5322032B1E}" srcId="{2E3CFCD5-AC3F-46B3-AAE2-0A35EF1A79FF}" destId="{838498A6-58B7-4701-8717-69D478E3C267}" srcOrd="3" destOrd="0" parTransId="{A45F6A88-534B-4AC5-ADE8-0057E26F9C7A}" sibTransId="{ED61DF36-B778-4C2B-9E0C-67130F6C4BB7}"/>
    <dgm:cxn modelId="{BB01FDF9-B4AC-4910-BA67-17C991291B8F}" type="presOf" srcId="{BF9774E9-354E-4F28-8A2E-14919111926E}" destId="{B148EF6F-0C1C-4522-BFF4-667D30AE538C}" srcOrd="0" destOrd="0" presId="urn:microsoft.com/office/officeart/2005/8/layout/radial3"/>
    <dgm:cxn modelId="{22912959-EB29-4056-9C56-0DB7B697F810}" srcId="{2E3CFCD5-AC3F-46B3-AAE2-0A35EF1A79FF}" destId="{578C8026-A4FA-457B-9EDE-1C172C65C71C}" srcOrd="1" destOrd="0" parTransId="{7CB82C2A-10A4-440E-8300-493867A1707E}" sibTransId="{CB00E75B-C3A1-400A-B913-3EDBD0D17EB8}"/>
    <dgm:cxn modelId="{E39896EC-76B3-4DF7-B630-B48C92D4B26D}" srcId="{2E3CFCD5-AC3F-46B3-AAE2-0A35EF1A79FF}" destId="{BF9774E9-354E-4F28-8A2E-14919111926E}" srcOrd="4" destOrd="0" parTransId="{59AA78B4-1332-4334-BD44-1A2FB13CA8E3}" sibTransId="{37BF2953-5193-4E95-B8E4-B4065142C572}"/>
    <dgm:cxn modelId="{DD46277B-BEB9-4141-ADFB-3659606524CD}" type="presOf" srcId="{6B044419-DFDB-4076-AC38-1075C463A16D}" destId="{CBC4A6BC-E3DC-4CFB-BAB6-284161BEEE0F}" srcOrd="0" destOrd="0" presId="urn:microsoft.com/office/officeart/2005/8/layout/radial3"/>
    <dgm:cxn modelId="{EE2FF1C9-51F0-41B0-91DE-3B3C89CE5453}" srcId="{59D4FCBE-4CD3-4F8D-8477-9651E4B008CC}" destId="{35D81EF6-4A69-474D-B2F8-55A49F1D1C15}" srcOrd="1" destOrd="0" parTransId="{A03C0981-881C-4439-99EA-57DA6736F8CB}" sibTransId="{DFAA2600-CDAF-4C40-ABFD-533053B6DEA0}"/>
    <dgm:cxn modelId="{38ABA880-7348-499A-9E8F-970D33826135}" type="presOf" srcId="{9695668A-F6FB-49BB-ACB5-BE6BFA19786F}" destId="{1D81F964-8312-4401-AE9D-F440702B264F}" srcOrd="0" destOrd="0" presId="urn:microsoft.com/office/officeart/2005/8/layout/radial3"/>
    <dgm:cxn modelId="{2A034595-ECD9-454B-B9C5-40E3C532795B}" srcId="{59D4FCBE-4CD3-4F8D-8477-9651E4B008CC}" destId="{2E3CFCD5-AC3F-46B3-AAE2-0A35EF1A79FF}" srcOrd="0" destOrd="0" parTransId="{CCAFDEEA-CBEF-4B21-B88B-D2389652EE53}" sibTransId="{33F95232-BA4D-4EE2-B146-79F142CDAC05}"/>
    <dgm:cxn modelId="{43DB45DF-8484-45F5-ADA0-D28EFE76EA04}" type="presOf" srcId="{578C8026-A4FA-457B-9EDE-1C172C65C71C}" destId="{CE3B5254-E1BB-47BF-B8C4-875467359E99}" srcOrd="0" destOrd="0" presId="urn:microsoft.com/office/officeart/2005/8/layout/radial3"/>
    <dgm:cxn modelId="{9312513D-A034-4983-8AF1-2A74A9A2BEB1}" srcId="{2E3CFCD5-AC3F-46B3-AAE2-0A35EF1A79FF}" destId="{6B044419-DFDB-4076-AC38-1075C463A16D}" srcOrd="5" destOrd="0" parTransId="{AC648DE5-D82A-438D-800E-19813B2C6271}" sibTransId="{1CE384B9-1B99-4CCE-814D-4D1A264DB9B3}"/>
    <dgm:cxn modelId="{7AE3BDB4-5F32-4727-BE9D-E42C1D568DF3}" type="presParOf" srcId="{E78932BF-EFE5-4E02-99E9-9AA0220B8A65}" destId="{CB060F13-94E0-4A0B-B46B-EEA2411CF374}" srcOrd="0" destOrd="0" presId="urn:microsoft.com/office/officeart/2005/8/layout/radial3"/>
    <dgm:cxn modelId="{CA5885DB-C49C-4D18-AFA3-399137F04D3E}" type="presParOf" srcId="{CB060F13-94E0-4A0B-B46B-EEA2411CF374}" destId="{5DF5B893-F8EA-4745-B75A-93E843D140A0}" srcOrd="0" destOrd="0" presId="urn:microsoft.com/office/officeart/2005/8/layout/radial3"/>
    <dgm:cxn modelId="{6EA4EDBA-3A63-4026-9845-AA71C2AB3266}" type="presParOf" srcId="{CB060F13-94E0-4A0B-B46B-EEA2411CF374}" destId="{4E4FD49B-EC43-424F-8DDA-C45C97899B72}" srcOrd="1" destOrd="0" presId="urn:microsoft.com/office/officeart/2005/8/layout/radial3"/>
    <dgm:cxn modelId="{A06DBFBE-DCB5-4EBA-BA37-EBE2595AD41F}" type="presParOf" srcId="{CB060F13-94E0-4A0B-B46B-EEA2411CF374}" destId="{CE3B5254-E1BB-47BF-B8C4-875467359E99}" srcOrd="2" destOrd="0" presId="urn:microsoft.com/office/officeart/2005/8/layout/radial3"/>
    <dgm:cxn modelId="{50144B62-DB0E-4356-BC9A-3C4C5109CF00}" type="presParOf" srcId="{CB060F13-94E0-4A0B-B46B-EEA2411CF374}" destId="{1D81F964-8312-4401-AE9D-F440702B264F}" srcOrd="3" destOrd="0" presId="urn:microsoft.com/office/officeart/2005/8/layout/radial3"/>
    <dgm:cxn modelId="{2E46CD64-01A2-40D7-83C2-F320C9C1E79C}" type="presParOf" srcId="{CB060F13-94E0-4A0B-B46B-EEA2411CF374}" destId="{EE1055D3-0A4B-4C41-ACD7-4D8D6B37A763}" srcOrd="4" destOrd="0" presId="urn:microsoft.com/office/officeart/2005/8/layout/radial3"/>
    <dgm:cxn modelId="{2581E27B-80C5-4C2A-A9EA-8E957B76AFD8}" type="presParOf" srcId="{CB060F13-94E0-4A0B-B46B-EEA2411CF374}" destId="{B148EF6F-0C1C-4522-BFF4-667D30AE538C}" srcOrd="5" destOrd="0" presId="urn:microsoft.com/office/officeart/2005/8/layout/radial3"/>
    <dgm:cxn modelId="{93C62189-7646-4D85-BBCA-A8E2047D9A32}" type="presParOf" srcId="{CB060F13-94E0-4A0B-B46B-EEA2411CF374}" destId="{CBC4A6BC-E3DC-4CFB-BAB6-284161BEEE0F}" srcOrd="6" destOrd="0" presId="urn:microsoft.com/office/officeart/2005/8/layout/radial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19015C-374A-47BB-9B4E-40E8D75F17F9}" type="doc">
      <dgm:prSet loTypeId="urn:microsoft.com/office/officeart/2005/8/layout/radial5" loCatId="cycle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45F9ED71-829E-4571-94F6-C7CD1B24B40A}">
      <dgm:prSet phldrT="[Текст]" custT="1"/>
      <dgm:spPr>
        <a:solidFill>
          <a:srgbClr val="FFCCFF"/>
        </a:solidFill>
      </dgm:spPr>
      <dgm:t>
        <a:bodyPr/>
        <a:lstStyle/>
        <a:p>
          <a:r>
            <a:rPr lang="ru-RU" sz="1400" b="1" dirty="0" smtClean="0">
              <a:solidFill>
                <a:srgbClr val="FF0000"/>
              </a:solidFill>
              <a:latin typeface="Segoe Print" panose="02000600000000000000" pitchFamily="2" charset="0"/>
              <a:cs typeface="Times New Roman" panose="02020603050405020304" pitchFamily="18" charset="0"/>
            </a:rPr>
            <a:t>Родители </a:t>
          </a:r>
          <a:r>
            <a:rPr lang="ru-RU" sz="1400" b="1" dirty="0" smtClean="0">
              <a:solidFill>
                <a:srgbClr val="0000FF"/>
              </a:solidFill>
              <a:latin typeface="Segoe Print" panose="02000600000000000000" pitchFamily="2" charset="0"/>
              <a:cs typeface="Times New Roman" panose="02020603050405020304" pitchFamily="18" charset="0"/>
            </a:rPr>
            <a:t>обеспечивают поддержку</a:t>
          </a:r>
          <a:endParaRPr lang="ru-RU" sz="1400" b="1" dirty="0">
            <a:solidFill>
              <a:srgbClr val="0000FF"/>
            </a:solidFill>
            <a:latin typeface="Segoe Print" panose="02000600000000000000" pitchFamily="2" charset="0"/>
            <a:cs typeface="Times New Roman" panose="02020603050405020304" pitchFamily="18" charset="0"/>
          </a:endParaRPr>
        </a:p>
      </dgm:t>
    </dgm:pt>
    <dgm:pt modelId="{88D0C657-FF09-4D89-B968-31028FF3FA06}" type="parTrans" cxnId="{E14E2BC1-3EB7-4090-A09A-36DE3B5A847A}">
      <dgm:prSet/>
      <dgm:spPr/>
      <dgm:t>
        <a:bodyPr/>
        <a:lstStyle/>
        <a:p>
          <a:endParaRPr lang="ru-RU"/>
        </a:p>
      </dgm:t>
    </dgm:pt>
    <dgm:pt modelId="{277FD22B-4AD5-47AC-A128-A780B7495931}" type="sibTrans" cxnId="{E14E2BC1-3EB7-4090-A09A-36DE3B5A847A}">
      <dgm:prSet/>
      <dgm:spPr/>
      <dgm:t>
        <a:bodyPr/>
        <a:lstStyle/>
        <a:p>
          <a:endParaRPr lang="ru-RU"/>
        </a:p>
      </dgm:t>
    </dgm:pt>
    <dgm:pt modelId="{B88EB055-7D22-474A-9C16-59564942F5BA}">
      <dgm:prSet phldrT="[Текст]" custT="1"/>
      <dgm:spPr/>
      <dgm:t>
        <a:bodyPr/>
        <a:lstStyle/>
        <a:p>
          <a:r>
            <a:rPr lang="ru-RU" sz="12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Организационную  (экскурсии, походы) </a:t>
          </a:r>
          <a:endParaRPr lang="ru-RU" sz="1200" b="1" dirty="0">
            <a:solidFill>
              <a:srgbClr val="00009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1DA814-D295-4F66-BB3C-6D21B8E68107}" type="parTrans" cxnId="{F4430950-49B7-4704-B4E7-DF33F3982CF4}">
      <dgm:prSet/>
      <dgm:spPr/>
      <dgm:t>
        <a:bodyPr/>
        <a:lstStyle/>
        <a:p>
          <a:endParaRPr lang="ru-RU"/>
        </a:p>
      </dgm:t>
    </dgm:pt>
    <dgm:pt modelId="{939DFC57-3F85-405C-B48E-3D6B54EE2634}" type="sibTrans" cxnId="{F4430950-49B7-4704-B4E7-DF33F3982CF4}">
      <dgm:prSet/>
      <dgm:spPr/>
      <dgm:t>
        <a:bodyPr/>
        <a:lstStyle/>
        <a:p>
          <a:endParaRPr lang="ru-RU"/>
        </a:p>
      </dgm:t>
    </dgm:pt>
    <dgm:pt modelId="{F156453F-9A17-470E-914D-42258241453D}">
      <dgm:prSet phldrT="[Текст]" custT="1"/>
      <dgm:spPr/>
      <dgm:t>
        <a:bodyPr/>
        <a:lstStyle/>
        <a:p>
          <a:r>
            <a:rPr lang="ru-RU" sz="12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Техническую (фото, виде)</a:t>
          </a:r>
          <a:endParaRPr lang="ru-RU" sz="1200" b="1" dirty="0">
            <a:solidFill>
              <a:srgbClr val="00009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355382-9F7E-4096-8026-9F51174D766F}" type="parTrans" cxnId="{F442CBB7-D15B-4332-9F79-6231F9462F84}">
      <dgm:prSet/>
      <dgm:spPr/>
      <dgm:t>
        <a:bodyPr/>
        <a:lstStyle/>
        <a:p>
          <a:endParaRPr lang="ru-RU"/>
        </a:p>
      </dgm:t>
    </dgm:pt>
    <dgm:pt modelId="{91B5B47F-331D-4EBB-ACE2-9DB8A8978891}" type="sibTrans" cxnId="{F442CBB7-D15B-4332-9F79-6231F9462F84}">
      <dgm:prSet/>
      <dgm:spPr/>
      <dgm:t>
        <a:bodyPr/>
        <a:lstStyle/>
        <a:p>
          <a:endParaRPr lang="ru-RU"/>
        </a:p>
      </dgm:t>
    </dgm:pt>
    <dgm:pt modelId="{ADCE5A2C-7B9E-4FD6-ABF9-D5BB972EEFED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Информационную (сбор информации)</a:t>
          </a:r>
          <a:endParaRPr lang="ru-RU" sz="1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2B1E85-96AC-43B7-9E4E-47DB9855EEE8}" type="parTrans" cxnId="{95DF521A-97A0-4C4E-9980-6050396D6EAB}">
      <dgm:prSet/>
      <dgm:spPr/>
      <dgm:t>
        <a:bodyPr/>
        <a:lstStyle/>
        <a:p>
          <a:endParaRPr lang="ru-RU"/>
        </a:p>
      </dgm:t>
    </dgm:pt>
    <dgm:pt modelId="{6A214279-88E5-4609-BF2A-89B1BAC4124B}" type="sibTrans" cxnId="{95DF521A-97A0-4C4E-9980-6050396D6EAB}">
      <dgm:prSet/>
      <dgm:spPr/>
      <dgm:t>
        <a:bodyPr/>
        <a:lstStyle/>
        <a:p>
          <a:endParaRPr lang="ru-RU"/>
        </a:p>
      </dgm:t>
    </dgm:pt>
    <dgm:pt modelId="{A1C46392-6A4F-43F7-B404-E4804E04F498}">
      <dgm:prSet phldrT="[Текст]"/>
      <dgm:spPr>
        <a:solidFill>
          <a:srgbClr val="FFFF00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Мотивационную (поддержка инт6ереса, у4веренности в успехе)</a:t>
          </a:r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FC89D3-D2D8-45CD-A7F6-A0728CA09760}" type="parTrans" cxnId="{BDD17E3A-6942-45DE-912E-82828E93FAE7}">
      <dgm:prSet/>
      <dgm:spPr/>
      <dgm:t>
        <a:bodyPr/>
        <a:lstStyle/>
        <a:p>
          <a:endParaRPr lang="ru-RU"/>
        </a:p>
      </dgm:t>
    </dgm:pt>
    <dgm:pt modelId="{D66D5872-0D20-4A54-8EF4-D1D333C5BA0C}" type="sibTrans" cxnId="{BDD17E3A-6942-45DE-912E-82828E93FAE7}">
      <dgm:prSet/>
      <dgm:spPr/>
      <dgm:t>
        <a:bodyPr/>
        <a:lstStyle/>
        <a:p>
          <a:endParaRPr lang="ru-RU"/>
        </a:p>
      </dgm:t>
    </dgm:pt>
    <dgm:pt modelId="{82AB145F-5FE6-4730-8BF2-778F56F7D611}" type="pres">
      <dgm:prSet presAssocID="{7419015C-374A-47BB-9B4E-40E8D75F17F9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9F1709C-CF50-4F7E-AC24-9B85945C0D79}" type="pres">
      <dgm:prSet presAssocID="{45F9ED71-829E-4571-94F6-C7CD1B24B40A}" presName="centerShape" presStyleLbl="node0" presStyleIdx="0" presStyleCnt="1" custScaleX="177667" custScaleY="165000"/>
      <dgm:spPr/>
    </dgm:pt>
    <dgm:pt modelId="{91303CCF-89C8-4865-8E86-F94A9FE27348}" type="pres">
      <dgm:prSet presAssocID="{931DA814-D295-4F66-BB3C-6D21B8E68107}" presName="parTrans" presStyleLbl="sibTrans2D1" presStyleIdx="0" presStyleCnt="4"/>
      <dgm:spPr/>
    </dgm:pt>
    <dgm:pt modelId="{964A33ED-A92E-4ACF-BB19-EBBDACF3A62B}" type="pres">
      <dgm:prSet presAssocID="{931DA814-D295-4F66-BB3C-6D21B8E68107}" presName="connectorText" presStyleLbl="sibTrans2D1" presStyleIdx="0" presStyleCnt="4"/>
      <dgm:spPr/>
    </dgm:pt>
    <dgm:pt modelId="{A5A7012F-868F-4D97-AB74-A65649B46708}" type="pres">
      <dgm:prSet presAssocID="{B88EB055-7D22-474A-9C16-59564942F5BA}" presName="node" presStyleLbl="node1" presStyleIdx="0" presStyleCnt="4">
        <dgm:presLayoutVars>
          <dgm:bulletEnabled val="1"/>
        </dgm:presLayoutVars>
      </dgm:prSet>
      <dgm:spPr/>
    </dgm:pt>
    <dgm:pt modelId="{B7E7D3AD-FDF7-4BEF-8155-1A1E87CCA3AE}" type="pres">
      <dgm:prSet presAssocID="{9A355382-9F7E-4096-8026-9F51174D766F}" presName="parTrans" presStyleLbl="sibTrans2D1" presStyleIdx="1" presStyleCnt="4"/>
      <dgm:spPr/>
    </dgm:pt>
    <dgm:pt modelId="{C0630023-6FA5-4C7E-A0AA-E642DF1EBE83}" type="pres">
      <dgm:prSet presAssocID="{9A355382-9F7E-4096-8026-9F51174D766F}" presName="connectorText" presStyleLbl="sibTrans2D1" presStyleIdx="1" presStyleCnt="4"/>
      <dgm:spPr/>
    </dgm:pt>
    <dgm:pt modelId="{B683CF7B-3A7C-4BE1-BC8B-239850EB4207}" type="pres">
      <dgm:prSet presAssocID="{F156453F-9A17-470E-914D-42258241453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A26C7D-DD16-4BAB-86AE-AA978EE4DA8F}" type="pres">
      <dgm:prSet presAssocID="{BD2B1E85-96AC-43B7-9E4E-47DB9855EEE8}" presName="parTrans" presStyleLbl="sibTrans2D1" presStyleIdx="2" presStyleCnt="4"/>
      <dgm:spPr/>
    </dgm:pt>
    <dgm:pt modelId="{6F525FD4-C834-437A-AAAB-0485C4A5E643}" type="pres">
      <dgm:prSet presAssocID="{BD2B1E85-96AC-43B7-9E4E-47DB9855EEE8}" presName="connectorText" presStyleLbl="sibTrans2D1" presStyleIdx="2" presStyleCnt="4"/>
      <dgm:spPr/>
    </dgm:pt>
    <dgm:pt modelId="{BF4C0C46-78A5-4A79-99FA-C2934DFE1C8C}" type="pres">
      <dgm:prSet presAssocID="{ADCE5A2C-7B9E-4FD6-ABF9-D5BB972EEFED}" presName="node" presStyleLbl="node1" presStyleIdx="2" presStyleCnt="4">
        <dgm:presLayoutVars>
          <dgm:bulletEnabled val="1"/>
        </dgm:presLayoutVars>
      </dgm:prSet>
      <dgm:spPr/>
    </dgm:pt>
    <dgm:pt modelId="{F3A4A28F-C541-4331-AF69-F495FECA8DCB}" type="pres">
      <dgm:prSet presAssocID="{2DFC89D3-D2D8-45CD-A7F6-A0728CA09760}" presName="parTrans" presStyleLbl="sibTrans2D1" presStyleIdx="3" presStyleCnt="4"/>
      <dgm:spPr/>
    </dgm:pt>
    <dgm:pt modelId="{1B67F44E-5C83-44A0-860A-68766EE43C31}" type="pres">
      <dgm:prSet presAssocID="{2DFC89D3-D2D8-45CD-A7F6-A0728CA09760}" presName="connectorText" presStyleLbl="sibTrans2D1" presStyleIdx="3" presStyleCnt="4"/>
      <dgm:spPr/>
    </dgm:pt>
    <dgm:pt modelId="{2E8BF03F-7D85-4C29-9D2B-E261D00462B0}" type="pres">
      <dgm:prSet presAssocID="{A1C46392-6A4F-43F7-B404-E4804E04F498}" presName="node" presStyleLbl="node1" presStyleIdx="3" presStyleCnt="4">
        <dgm:presLayoutVars>
          <dgm:bulletEnabled val="1"/>
        </dgm:presLayoutVars>
      </dgm:prSet>
      <dgm:spPr/>
    </dgm:pt>
  </dgm:ptLst>
  <dgm:cxnLst>
    <dgm:cxn modelId="{A332437B-C127-4663-A1B8-3E412F250132}" type="presOf" srcId="{931DA814-D295-4F66-BB3C-6D21B8E68107}" destId="{91303CCF-89C8-4865-8E86-F94A9FE27348}" srcOrd="0" destOrd="0" presId="urn:microsoft.com/office/officeart/2005/8/layout/radial5"/>
    <dgm:cxn modelId="{1D307BD0-D2F2-4B12-BB8B-F723787B43FC}" type="presOf" srcId="{7419015C-374A-47BB-9B4E-40E8D75F17F9}" destId="{82AB145F-5FE6-4730-8BF2-778F56F7D611}" srcOrd="0" destOrd="0" presId="urn:microsoft.com/office/officeart/2005/8/layout/radial5"/>
    <dgm:cxn modelId="{D8705C37-9E7A-4E2A-A11E-5FF279CA8107}" type="presOf" srcId="{B88EB055-7D22-474A-9C16-59564942F5BA}" destId="{A5A7012F-868F-4D97-AB74-A65649B46708}" srcOrd="0" destOrd="0" presId="urn:microsoft.com/office/officeart/2005/8/layout/radial5"/>
    <dgm:cxn modelId="{2B035DB9-F516-4A74-8973-5CC1830DC57D}" type="presOf" srcId="{F156453F-9A17-470E-914D-42258241453D}" destId="{B683CF7B-3A7C-4BE1-BC8B-239850EB4207}" srcOrd="0" destOrd="0" presId="urn:microsoft.com/office/officeart/2005/8/layout/radial5"/>
    <dgm:cxn modelId="{B14B7012-F698-4C08-882F-76378758EEF6}" type="presOf" srcId="{BD2B1E85-96AC-43B7-9E4E-47DB9855EEE8}" destId="{6F525FD4-C834-437A-AAAB-0485C4A5E643}" srcOrd="1" destOrd="0" presId="urn:microsoft.com/office/officeart/2005/8/layout/radial5"/>
    <dgm:cxn modelId="{F4430950-49B7-4704-B4E7-DF33F3982CF4}" srcId="{45F9ED71-829E-4571-94F6-C7CD1B24B40A}" destId="{B88EB055-7D22-474A-9C16-59564942F5BA}" srcOrd="0" destOrd="0" parTransId="{931DA814-D295-4F66-BB3C-6D21B8E68107}" sibTransId="{939DFC57-3F85-405C-B48E-3D6B54EE2634}"/>
    <dgm:cxn modelId="{1C81FB32-5993-44B2-B390-A0203D2DCD32}" type="presOf" srcId="{931DA814-D295-4F66-BB3C-6D21B8E68107}" destId="{964A33ED-A92E-4ACF-BB19-EBBDACF3A62B}" srcOrd="1" destOrd="0" presId="urn:microsoft.com/office/officeart/2005/8/layout/radial5"/>
    <dgm:cxn modelId="{511AB6ED-2F08-449D-BE0B-2CDBF78D9AB9}" type="presOf" srcId="{9A355382-9F7E-4096-8026-9F51174D766F}" destId="{B7E7D3AD-FDF7-4BEF-8155-1A1E87CCA3AE}" srcOrd="0" destOrd="0" presId="urn:microsoft.com/office/officeart/2005/8/layout/radial5"/>
    <dgm:cxn modelId="{BE65C94D-7B71-4F4B-9C4E-93CA512E3F59}" type="presOf" srcId="{2DFC89D3-D2D8-45CD-A7F6-A0728CA09760}" destId="{F3A4A28F-C541-4331-AF69-F495FECA8DCB}" srcOrd="0" destOrd="0" presId="urn:microsoft.com/office/officeart/2005/8/layout/radial5"/>
    <dgm:cxn modelId="{E7D3E139-705B-45EE-BEEE-4B59E2348038}" type="presOf" srcId="{9A355382-9F7E-4096-8026-9F51174D766F}" destId="{C0630023-6FA5-4C7E-A0AA-E642DF1EBE83}" srcOrd="1" destOrd="0" presId="urn:microsoft.com/office/officeart/2005/8/layout/radial5"/>
    <dgm:cxn modelId="{F442CBB7-D15B-4332-9F79-6231F9462F84}" srcId="{45F9ED71-829E-4571-94F6-C7CD1B24B40A}" destId="{F156453F-9A17-470E-914D-42258241453D}" srcOrd="1" destOrd="0" parTransId="{9A355382-9F7E-4096-8026-9F51174D766F}" sibTransId="{91B5B47F-331D-4EBB-ACE2-9DB8A8978891}"/>
    <dgm:cxn modelId="{306CDA1B-5D24-41EF-8B5C-224AFE5AA990}" type="presOf" srcId="{2DFC89D3-D2D8-45CD-A7F6-A0728CA09760}" destId="{1B67F44E-5C83-44A0-860A-68766EE43C31}" srcOrd="1" destOrd="0" presId="urn:microsoft.com/office/officeart/2005/8/layout/radial5"/>
    <dgm:cxn modelId="{9758F886-B497-49E1-9301-4298759526B8}" type="presOf" srcId="{ADCE5A2C-7B9E-4FD6-ABF9-D5BB972EEFED}" destId="{BF4C0C46-78A5-4A79-99FA-C2934DFE1C8C}" srcOrd="0" destOrd="0" presId="urn:microsoft.com/office/officeart/2005/8/layout/radial5"/>
    <dgm:cxn modelId="{BDD17E3A-6942-45DE-912E-82828E93FAE7}" srcId="{45F9ED71-829E-4571-94F6-C7CD1B24B40A}" destId="{A1C46392-6A4F-43F7-B404-E4804E04F498}" srcOrd="3" destOrd="0" parTransId="{2DFC89D3-D2D8-45CD-A7F6-A0728CA09760}" sibTransId="{D66D5872-0D20-4A54-8EF4-D1D333C5BA0C}"/>
    <dgm:cxn modelId="{73EDB69B-5993-44E3-A532-B4119208A490}" type="presOf" srcId="{BD2B1E85-96AC-43B7-9E4E-47DB9855EEE8}" destId="{F7A26C7D-DD16-4BAB-86AE-AA978EE4DA8F}" srcOrd="0" destOrd="0" presId="urn:microsoft.com/office/officeart/2005/8/layout/radial5"/>
    <dgm:cxn modelId="{95DF521A-97A0-4C4E-9980-6050396D6EAB}" srcId="{45F9ED71-829E-4571-94F6-C7CD1B24B40A}" destId="{ADCE5A2C-7B9E-4FD6-ABF9-D5BB972EEFED}" srcOrd="2" destOrd="0" parTransId="{BD2B1E85-96AC-43B7-9E4E-47DB9855EEE8}" sibTransId="{6A214279-88E5-4609-BF2A-89B1BAC4124B}"/>
    <dgm:cxn modelId="{3C31395A-822E-49C5-97BC-E931709AD207}" type="presOf" srcId="{45F9ED71-829E-4571-94F6-C7CD1B24B40A}" destId="{19F1709C-CF50-4F7E-AC24-9B85945C0D79}" srcOrd="0" destOrd="0" presId="urn:microsoft.com/office/officeart/2005/8/layout/radial5"/>
    <dgm:cxn modelId="{E14E2BC1-3EB7-4090-A09A-36DE3B5A847A}" srcId="{7419015C-374A-47BB-9B4E-40E8D75F17F9}" destId="{45F9ED71-829E-4571-94F6-C7CD1B24B40A}" srcOrd="0" destOrd="0" parTransId="{88D0C657-FF09-4D89-B968-31028FF3FA06}" sibTransId="{277FD22B-4AD5-47AC-A128-A780B7495931}"/>
    <dgm:cxn modelId="{73FE1951-6210-4315-B61F-407D11BFEFDF}" type="presOf" srcId="{A1C46392-6A4F-43F7-B404-E4804E04F498}" destId="{2E8BF03F-7D85-4C29-9D2B-E261D00462B0}" srcOrd="0" destOrd="0" presId="urn:microsoft.com/office/officeart/2005/8/layout/radial5"/>
    <dgm:cxn modelId="{7C2887ED-F858-4C10-953C-D83135FAC4DD}" type="presParOf" srcId="{82AB145F-5FE6-4730-8BF2-778F56F7D611}" destId="{19F1709C-CF50-4F7E-AC24-9B85945C0D79}" srcOrd="0" destOrd="0" presId="urn:microsoft.com/office/officeart/2005/8/layout/radial5"/>
    <dgm:cxn modelId="{1DC2BC2E-1D3B-4320-B319-ACEE7C5BA4DB}" type="presParOf" srcId="{82AB145F-5FE6-4730-8BF2-778F56F7D611}" destId="{91303CCF-89C8-4865-8E86-F94A9FE27348}" srcOrd="1" destOrd="0" presId="urn:microsoft.com/office/officeart/2005/8/layout/radial5"/>
    <dgm:cxn modelId="{F789442F-2ABD-4B3D-8A09-2ED797D8AFE1}" type="presParOf" srcId="{91303CCF-89C8-4865-8E86-F94A9FE27348}" destId="{964A33ED-A92E-4ACF-BB19-EBBDACF3A62B}" srcOrd="0" destOrd="0" presId="urn:microsoft.com/office/officeart/2005/8/layout/radial5"/>
    <dgm:cxn modelId="{AB9B7160-AF64-4C48-BD7B-84676ADF00C6}" type="presParOf" srcId="{82AB145F-5FE6-4730-8BF2-778F56F7D611}" destId="{A5A7012F-868F-4D97-AB74-A65649B46708}" srcOrd="2" destOrd="0" presId="urn:microsoft.com/office/officeart/2005/8/layout/radial5"/>
    <dgm:cxn modelId="{A2CF6F21-4FCD-4116-8EED-2F6CE8E703B6}" type="presParOf" srcId="{82AB145F-5FE6-4730-8BF2-778F56F7D611}" destId="{B7E7D3AD-FDF7-4BEF-8155-1A1E87CCA3AE}" srcOrd="3" destOrd="0" presId="urn:microsoft.com/office/officeart/2005/8/layout/radial5"/>
    <dgm:cxn modelId="{8443A06A-7E64-4C99-B980-316B43FD6B82}" type="presParOf" srcId="{B7E7D3AD-FDF7-4BEF-8155-1A1E87CCA3AE}" destId="{C0630023-6FA5-4C7E-A0AA-E642DF1EBE83}" srcOrd="0" destOrd="0" presId="urn:microsoft.com/office/officeart/2005/8/layout/radial5"/>
    <dgm:cxn modelId="{C2C28181-FA70-4E11-96C8-8A4B2ADE1BB0}" type="presParOf" srcId="{82AB145F-5FE6-4730-8BF2-778F56F7D611}" destId="{B683CF7B-3A7C-4BE1-BC8B-239850EB4207}" srcOrd="4" destOrd="0" presId="urn:microsoft.com/office/officeart/2005/8/layout/radial5"/>
    <dgm:cxn modelId="{B77C5E35-0390-42EE-AFDE-227491BFF48B}" type="presParOf" srcId="{82AB145F-5FE6-4730-8BF2-778F56F7D611}" destId="{F7A26C7D-DD16-4BAB-86AE-AA978EE4DA8F}" srcOrd="5" destOrd="0" presId="urn:microsoft.com/office/officeart/2005/8/layout/radial5"/>
    <dgm:cxn modelId="{992FCF37-31D8-4AD5-915B-45D66BC6FFEE}" type="presParOf" srcId="{F7A26C7D-DD16-4BAB-86AE-AA978EE4DA8F}" destId="{6F525FD4-C834-437A-AAAB-0485C4A5E643}" srcOrd="0" destOrd="0" presId="urn:microsoft.com/office/officeart/2005/8/layout/radial5"/>
    <dgm:cxn modelId="{BAF28548-8E95-44D9-AEB5-DB56A3C858BC}" type="presParOf" srcId="{82AB145F-5FE6-4730-8BF2-778F56F7D611}" destId="{BF4C0C46-78A5-4A79-99FA-C2934DFE1C8C}" srcOrd="6" destOrd="0" presId="urn:microsoft.com/office/officeart/2005/8/layout/radial5"/>
    <dgm:cxn modelId="{02C43FD7-38EC-4644-A372-27A498B68013}" type="presParOf" srcId="{82AB145F-5FE6-4730-8BF2-778F56F7D611}" destId="{F3A4A28F-C541-4331-AF69-F495FECA8DCB}" srcOrd="7" destOrd="0" presId="urn:microsoft.com/office/officeart/2005/8/layout/radial5"/>
    <dgm:cxn modelId="{DC88CA98-B3EA-4023-8981-9AC1C84DCAAE}" type="presParOf" srcId="{F3A4A28F-C541-4331-AF69-F495FECA8DCB}" destId="{1B67F44E-5C83-44A0-860A-68766EE43C31}" srcOrd="0" destOrd="0" presId="urn:microsoft.com/office/officeart/2005/8/layout/radial5"/>
    <dgm:cxn modelId="{5AD42498-9B65-4923-9D08-265623CAC07A}" type="presParOf" srcId="{82AB145F-5FE6-4730-8BF2-778F56F7D611}" destId="{2E8BF03F-7D85-4C29-9D2B-E261D00462B0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F5B893-F8EA-4745-B75A-93E843D140A0}">
      <dsp:nvSpPr>
        <dsp:cNvPr id="0" name=""/>
        <dsp:cNvSpPr/>
      </dsp:nvSpPr>
      <dsp:spPr>
        <a:xfrm>
          <a:off x="2688063" y="2189598"/>
          <a:ext cx="2364643" cy="2424331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FF000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ЛЭПБУК (</a:t>
          </a:r>
          <a:r>
            <a:rPr lang="ru-RU" sz="2000" b="1" kern="1200" dirty="0" err="1" smtClean="0">
              <a:solidFill>
                <a:srgbClr val="FF000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lapbook</a:t>
          </a:r>
          <a:r>
            <a:rPr lang="ru-RU" sz="2000" b="1" kern="1200" dirty="0" smtClean="0">
              <a:solidFill>
                <a:srgbClr val="FF000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)</a:t>
          </a:r>
          <a:r>
            <a:rPr lang="ru-RU" sz="2000" kern="1200" dirty="0" smtClean="0">
              <a:solidFill>
                <a:srgbClr val="FF000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endParaRPr lang="ru-RU" sz="2000" kern="1200" dirty="0"/>
        </a:p>
      </dsp:txBody>
      <dsp:txXfrm>
        <a:off x="3034357" y="2544633"/>
        <a:ext cx="1672055" cy="1714261"/>
      </dsp:txXfrm>
    </dsp:sp>
    <dsp:sp modelId="{4E4FD49B-EC43-424F-8DDA-C45C97899B72}">
      <dsp:nvSpPr>
        <dsp:cNvPr id="0" name=""/>
        <dsp:cNvSpPr/>
      </dsp:nvSpPr>
      <dsp:spPr>
        <a:xfrm>
          <a:off x="2793627" y="556039"/>
          <a:ext cx="2093282" cy="2068422"/>
        </a:xfrm>
        <a:prstGeom prst="ellipse">
          <a:avLst/>
        </a:prstGeom>
        <a:solidFill>
          <a:schemeClr val="accent4">
            <a:alpha val="50000"/>
            <a:hueOff val="1485099"/>
            <a:satOff val="-6853"/>
            <a:lumOff val="25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Особая </a:t>
          </a:r>
          <a:r>
            <a:rPr lang="ru-RU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форма организации учебного материала, которая помогает ребенку систематизировать знания</a:t>
          </a:r>
        </a:p>
      </dsp:txBody>
      <dsp:txXfrm>
        <a:off x="3100181" y="858952"/>
        <a:ext cx="1480174" cy="1462596"/>
      </dsp:txXfrm>
    </dsp:sp>
    <dsp:sp modelId="{1D81F964-8312-4401-AE9D-F440702B264F}">
      <dsp:nvSpPr>
        <dsp:cNvPr id="0" name=""/>
        <dsp:cNvSpPr/>
      </dsp:nvSpPr>
      <dsp:spPr>
        <a:xfrm>
          <a:off x="4435290" y="1436718"/>
          <a:ext cx="1818648" cy="1818648"/>
        </a:xfrm>
        <a:prstGeom prst="ellipse">
          <a:avLst/>
        </a:prstGeom>
        <a:solidFill>
          <a:schemeClr val="accent4">
            <a:alpha val="50000"/>
            <a:hueOff val="2970198"/>
            <a:satOff val="-13705"/>
            <a:lumOff val="50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Используется для подгрупповой и индивидуальной работы</a:t>
          </a:r>
          <a:endParaRPr lang="ru-RU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01625" y="1703053"/>
        <a:ext cx="1285978" cy="1285978"/>
      </dsp:txXfrm>
    </dsp:sp>
    <dsp:sp modelId="{EE1055D3-0A4B-4C41-ACD7-4D8D6B37A763}">
      <dsp:nvSpPr>
        <dsp:cNvPr id="0" name=""/>
        <dsp:cNvSpPr/>
      </dsp:nvSpPr>
      <dsp:spPr>
        <a:xfrm>
          <a:off x="4794353" y="2923204"/>
          <a:ext cx="1818648" cy="1818648"/>
        </a:xfrm>
        <a:prstGeom prst="ellipse">
          <a:avLst/>
        </a:prstGeom>
        <a:solidFill>
          <a:schemeClr val="accent4">
            <a:alpha val="50000"/>
            <a:hueOff val="4455297"/>
            <a:satOff val="-20558"/>
            <a:lumOff val="75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Способ </a:t>
          </a:r>
          <a:r>
            <a:rPr lang="ru-RU" sz="1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подать всю имеющуюся информацию в компактной </a:t>
          </a:r>
          <a:r>
            <a:rPr lang="ru-RU" sz="1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форме</a:t>
          </a:r>
          <a:endParaRPr lang="ru-RU" sz="11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60688" y="3189539"/>
        <a:ext cx="1285978" cy="1285978"/>
      </dsp:txXfrm>
    </dsp:sp>
    <dsp:sp modelId="{B148EF6F-0C1C-4522-BFF4-667D30AE538C}">
      <dsp:nvSpPr>
        <dsp:cNvPr id="0" name=""/>
        <dsp:cNvSpPr/>
      </dsp:nvSpPr>
      <dsp:spPr>
        <a:xfrm>
          <a:off x="3722392" y="4212367"/>
          <a:ext cx="1818648" cy="1818648"/>
        </a:xfrm>
        <a:prstGeom prst="ellipse">
          <a:avLst/>
        </a:prstGeom>
        <a:solidFill>
          <a:schemeClr val="accent4">
            <a:alpha val="50000"/>
            <a:hueOff val="5940396"/>
            <a:satOff val="-27410"/>
            <a:lumOff val="1009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Способ </a:t>
          </a:r>
          <a:r>
            <a:rPr lang="ru-RU" sz="1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повторить пройденный </a:t>
          </a:r>
          <a:r>
            <a:rPr lang="ru-RU" sz="1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материал</a:t>
          </a:r>
          <a:endParaRPr lang="ru-RU" sz="11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88727" y="4478702"/>
        <a:ext cx="1285978" cy="1285978"/>
      </dsp:txXfrm>
    </dsp:sp>
    <dsp:sp modelId="{CBC4A6BC-E3DC-4CFB-BAB6-284161BEEE0F}">
      <dsp:nvSpPr>
        <dsp:cNvPr id="0" name=""/>
        <dsp:cNvSpPr/>
      </dsp:nvSpPr>
      <dsp:spPr>
        <a:xfrm>
          <a:off x="2035200" y="4125405"/>
          <a:ext cx="1818648" cy="1818648"/>
        </a:xfrm>
        <a:prstGeom prst="ellipse">
          <a:avLst/>
        </a:prstGeom>
        <a:solidFill>
          <a:schemeClr val="accent4">
            <a:alpha val="50000"/>
            <a:hueOff val="7425494"/>
            <a:satOff val="-34263"/>
            <a:lumOff val="126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Заключительный </a:t>
          </a:r>
          <a:r>
            <a:rPr lang="ru-RU" sz="1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этап самостоятельной и совместной исследовательской работы</a:t>
          </a:r>
        </a:p>
      </dsp:txBody>
      <dsp:txXfrm>
        <a:off x="2301535" y="4391740"/>
        <a:ext cx="1285978" cy="1285978"/>
      </dsp:txXfrm>
    </dsp:sp>
    <dsp:sp modelId="{495D4713-E1FD-4A4E-A70F-726E9A8CA123}">
      <dsp:nvSpPr>
        <dsp:cNvPr id="0" name=""/>
        <dsp:cNvSpPr/>
      </dsp:nvSpPr>
      <dsp:spPr>
        <a:xfrm>
          <a:off x="1176648" y="2855914"/>
          <a:ext cx="1818648" cy="1818648"/>
        </a:xfrm>
        <a:prstGeom prst="ellipse">
          <a:avLst/>
        </a:prstGeom>
        <a:solidFill>
          <a:schemeClr val="accent4">
            <a:alpha val="50000"/>
            <a:hueOff val="8910593"/>
            <a:satOff val="-41115"/>
            <a:lumOff val="151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Является интересной формой совместной работы взрослых и детей </a:t>
          </a:r>
          <a:endParaRPr lang="ru-RU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42983" y="3122249"/>
        <a:ext cx="1285978" cy="1285978"/>
      </dsp:txXfrm>
    </dsp:sp>
    <dsp:sp modelId="{9341B6EC-122E-4D26-9ACC-7B0723AE98A8}">
      <dsp:nvSpPr>
        <dsp:cNvPr id="0" name=""/>
        <dsp:cNvSpPr/>
      </dsp:nvSpPr>
      <dsp:spPr>
        <a:xfrm>
          <a:off x="1541036" y="1356229"/>
          <a:ext cx="1818648" cy="1818648"/>
        </a:xfrm>
        <a:prstGeom prst="ellipse">
          <a:avLst/>
        </a:prstGeom>
        <a:solidFill>
          <a:schemeClr val="accent4">
            <a:alpha val="50000"/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Форма сотрудничества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родителями</a:t>
          </a:r>
          <a:endParaRPr lang="ru-RU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07371" y="1622564"/>
        <a:ext cx="1285978" cy="12859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F5B893-F8EA-4745-B75A-93E843D140A0}">
      <dsp:nvSpPr>
        <dsp:cNvPr id="0" name=""/>
        <dsp:cNvSpPr/>
      </dsp:nvSpPr>
      <dsp:spPr>
        <a:xfrm>
          <a:off x="2220260" y="1955138"/>
          <a:ext cx="2265080" cy="2322255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000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ЛЭПБУК (</a:t>
          </a:r>
          <a:r>
            <a:rPr lang="ru-RU" sz="1600" b="1" kern="1200" dirty="0" err="1" smtClean="0">
              <a:solidFill>
                <a:srgbClr val="FF000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lapbook</a:t>
          </a:r>
          <a:r>
            <a:rPr lang="ru-RU" sz="1600" b="1" kern="1200" dirty="0" smtClean="0">
              <a:solidFill>
                <a:srgbClr val="FF000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) </a:t>
          </a:r>
          <a:r>
            <a:rPr lang="ru-RU" sz="1600" b="1" kern="1200" dirty="0" smtClean="0">
              <a:solidFill>
                <a:srgbClr val="0000FF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обеспечивает:</a:t>
          </a:r>
          <a:r>
            <a:rPr lang="ru-RU" sz="1600" kern="1200" dirty="0" smtClean="0">
              <a:solidFill>
                <a:srgbClr val="0000FF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endParaRPr lang="ru-RU" sz="1600" kern="1200" dirty="0">
            <a:solidFill>
              <a:srgbClr val="0000FF"/>
            </a:solidFill>
          </a:endParaRPr>
        </a:p>
      </dsp:txBody>
      <dsp:txXfrm>
        <a:off x="2551973" y="2295224"/>
        <a:ext cx="1601654" cy="1642083"/>
      </dsp:txXfrm>
    </dsp:sp>
    <dsp:sp modelId="{4E4FD49B-EC43-424F-8DDA-C45C97899B72}">
      <dsp:nvSpPr>
        <dsp:cNvPr id="0" name=""/>
        <dsp:cNvSpPr/>
      </dsp:nvSpPr>
      <dsp:spPr>
        <a:xfrm>
          <a:off x="2570389" y="594313"/>
          <a:ext cx="1724131" cy="1644571"/>
        </a:xfrm>
        <a:prstGeom prst="ellipse">
          <a:avLst/>
        </a:prstGeom>
        <a:solidFill>
          <a:schemeClr val="accent4">
            <a:alpha val="50000"/>
            <a:hueOff val="1732615"/>
            <a:satOff val="-7995"/>
            <a:lumOff val="29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Возможность </a:t>
          </a:r>
          <a:r>
            <a:rPr lang="ru-RU" sz="1200" b="1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учитывать индивидуальные особенности детей</a:t>
          </a:r>
          <a:endParaRPr lang="ru-RU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22882" y="835155"/>
        <a:ext cx="1219145" cy="1162887"/>
      </dsp:txXfrm>
    </dsp:sp>
    <dsp:sp modelId="{CE3B5254-E1BB-47BF-B8C4-875467359E99}">
      <dsp:nvSpPr>
        <dsp:cNvPr id="0" name=""/>
        <dsp:cNvSpPr/>
      </dsp:nvSpPr>
      <dsp:spPr>
        <a:xfrm>
          <a:off x="4041314" y="1438546"/>
          <a:ext cx="1742075" cy="1742075"/>
        </a:xfrm>
        <a:prstGeom prst="ellipse">
          <a:avLst/>
        </a:prstGeom>
        <a:solidFill>
          <a:schemeClr val="accent4">
            <a:alpha val="50000"/>
            <a:hueOff val="3465231"/>
            <a:satOff val="-15989"/>
            <a:lumOff val="58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Возможность добавлять, новые задания в кармашки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96435" y="1693667"/>
        <a:ext cx="1231833" cy="1231833"/>
      </dsp:txXfrm>
    </dsp:sp>
    <dsp:sp modelId="{1D81F964-8312-4401-AE9D-F440702B264F}">
      <dsp:nvSpPr>
        <dsp:cNvPr id="0" name=""/>
        <dsp:cNvSpPr/>
      </dsp:nvSpPr>
      <dsp:spPr>
        <a:xfrm>
          <a:off x="3930026" y="3202302"/>
          <a:ext cx="1742075" cy="1742075"/>
        </a:xfrm>
        <a:prstGeom prst="ellipse">
          <a:avLst/>
        </a:prstGeom>
        <a:solidFill>
          <a:schemeClr val="accent4">
            <a:alpha val="50000"/>
            <a:hueOff val="5197846"/>
            <a:satOff val="-23984"/>
            <a:lumOff val="88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Разнообразие </a:t>
          </a:r>
          <a:r>
            <a:rPr lang="ru-RU" sz="1400" b="1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игровых заданий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85147" y="3457423"/>
        <a:ext cx="1231833" cy="1231833"/>
      </dsp:txXfrm>
    </dsp:sp>
    <dsp:sp modelId="{EE1055D3-0A4B-4C41-ACD7-4D8D6B37A763}">
      <dsp:nvSpPr>
        <dsp:cNvPr id="0" name=""/>
        <dsp:cNvSpPr/>
      </dsp:nvSpPr>
      <dsp:spPr>
        <a:xfrm>
          <a:off x="2468339" y="4048090"/>
          <a:ext cx="1742075" cy="1742075"/>
        </a:xfrm>
        <a:prstGeom prst="ellipse">
          <a:avLst/>
        </a:prstGeom>
        <a:solidFill>
          <a:schemeClr val="accent4">
            <a:alpha val="50000"/>
            <a:hueOff val="6930461"/>
            <a:satOff val="-31979"/>
            <a:lumOff val="117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Интеграцию разных видов деятельности</a:t>
          </a:r>
          <a:endParaRPr lang="ru-RU" sz="13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23460" y="4303211"/>
        <a:ext cx="1231833" cy="1231833"/>
      </dsp:txXfrm>
    </dsp:sp>
    <dsp:sp modelId="{B148EF6F-0C1C-4522-BFF4-667D30AE538C}">
      <dsp:nvSpPr>
        <dsp:cNvPr id="0" name=""/>
        <dsp:cNvSpPr/>
      </dsp:nvSpPr>
      <dsp:spPr>
        <a:xfrm>
          <a:off x="889733" y="3086607"/>
          <a:ext cx="1742075" cy="1742075"/>
        </a:xfrm>
        <a:prstGeom prst="ellipse">
          <a:avLst/>
        </a:prstGeom>
        <a:solidFill>
          <a:schemeClr val="accent4">
            <a:alpha val="50000"/>
            <a:hueOff val="8663077"/>
            <a:satOff val="-39973"/>
            <a:lumOff val="147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Компактное</a:t>
          </a:r>
          <a:r>
            <a:rPr lang="ru-RU" sz="1300" b="1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хранение большого количества игр и заданий в одной папке</a:t>
          </a:r>
          <a:endParaRPr lang="ru-RU" sz="13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44854" y="3341728"/>
        <a:ext cx="1231833" cy="1231833"/>
      </dsp:txXfrm>
    </dsp:sp>
    <dsp:sp modelId="{CBC4A6BC-E3DC-4CFB-BAB6-284161BEEE0F}">
      <dsp:nvSpPr>
        <dsp:cNvPr id="0" name=""/>
        <dsp:cNvSpPr/>
      </dsp:nvSpPr>
      <dsp:spPr>
        <a:xfrm>
          <a:off x="1000306" y="1296908"/>
          <a:ext cx="1742075" cy="1742075"/>
        </a:xfrm>
        <a:prstGeom prst="ellipse">
          <a:avLst/>
        </a:prstGeom>
        <a:solidFill>
          <a:schemeClr val="accent4">
            <a:alpha val="50000"/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Вариативность использования игровых заданий</a:t>
          </a:r>
          <a:endParaRPr lang="ru-RU" sz="13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55427" y="1552029"/>
        <a:ext cx="1231833" cy="12318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F1709C-CF50-4F7E-AC24-9B85945C0D79}">
      <dsp:nvSpPr>
        <dsp:cNvPr id="0" name=""/>
        <dsp:cNvSpPr/>
      </dsp:nvSpPr>
      <dsp:spPr>
        <a:xfrm>
          <a:off x="1414729" y="2220103"/>
          <a:ext cx="1962488" cy="1822570"/>
        </a:xfrm>
        <a:prstGeom prst="ellipse">
          <a:avLst/>
        </a:prstGeom>
        <a:solidFill>
          <a:srgbClr val="FFCCF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0000"/>
              </a:solidFill>
              <a:latin typeface="Segoe Print" panose="02000600000000000000" pitchFamily="2" charset="0"/>
              <a:cs typeface="Times New Roman" panose="02020603050405020304" pitchFamily="18" charset="0"/>
            </a:rPr>
            <a:t>Родители </a:t>
          </a:r>
          <a:r>
            <a:rPr lang="ru-RU" sz="1400" b="1" kern="1200" dirty="0" smtClean="0">
              <a:solidFill>
                <a:srgbClr val="0000FF"/>
              </a:solidFill>
              <a:latin typeface="Segoe Print" panose="02000600000000000000" pitchFamily="2" charset="0"/>
              <a:cs typeface="Times New Roman" panose="02020603050405020304" pitchFamily="18" charset="0"/>
            </a:rPr>
            <a:t>обеспечивают поддержку</a:t>
          </a:r>
          <a:endParaRPr lang="ru-RU" sz="1400" b="1" kern="1200" dirty="0">
            <a:solidFill>
              <a:srgbClr val="0000FF"/>
            </a:solidFill>
            <a:latin typeface="Segoe Print" panose="02000600000000000000" pitchFamily="2" charset="0"/>
            <a:cs typeface="Times New Roman" panose="02020603050405020304" pitchFamily="18" charset="0"/>
          </a:endParaRPr>
        </a:p>
      </dsp:txBody>
      <dsp:txXfrm>
        <a:off x="1702129" y="2487012"/>
        <a:ext cx="1387688" cy="1288752"/>
      </dsp:txXfrm>
    </dsp:sp>
    <dsp:sp modelId="{91303CCF-89C8-4865-8E86-F94A9FE27348}">
      <dsp:nvSpPr>
        <dsp:cNvPr id="0" name=""/>
        <dsp:cNvSpPr/>
      </dsp:nvSpPr>
      <dsp:spPr>
        <a:xfrm rot="16200000">
          <a:off x="2373163" y="2055220"/>
          <a:ext cx="45621" cy="2462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2380006" y="2111317"/>
        <a:ext cx="31935" cy="147760"/>
      </dsp:txXfrm>
    </dsp:sp>
    <dsp:sp modelId="{A5A7012F-868F-4D97-AB74-A65649B46708}">
      <dsp:nvSpPr>
        <dsp:cNvPr id="0" name=""/>
        <dsp:cNvSpPr/>
      </dsp:nvSpPr>
      <dsp:spPr>
        <a:xfrm>
          <a:off x="1705606" y="753289"/>
          <a:ext cx="1380735" cy="138073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Организационную  (экскурсии, походы) </a:t>
          </a:r>
          <a:endParaRPr lang="ru-RU" sz="1200" b="1" kern="1200" dirty="0">
            <a:solidFill>
              <a:srgbClr val="00009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07810" y="955493"/>
        <a:ext cx="976327" cy="976327"/>
      </dsp:txXfrm>
    </dsp:sp>
    <dsp:sp modelId="{B7E7D3AD-FDF7-4BEF-8155-1A1E87CCA3AE}">
      <dsp:nvSpPr>
        <dsp:cNvPr id="0" name=""/>
        <dsp:cNvSpPr/>
      </dsp:nvSpPr>
      <dsp:spPr>
        <a:xfrm>
          <a:off x="3380764" y="3008254"/>
          <a:ext cx="8543" cy="2462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3380764" y="3057508"/>
        <a:ext cx="5980" cy="147760"/>
      </dsp:txXfrm>
    </dsp:sp>
    <dsp:sp modelId="{B683CF7B-3A7C-4BE1-BC8B-239850EB4207}">
      <dsp:nvSpPr>
        <dsp:cNvPr id="0" name=""/>
        <dsp:cNvSpPr/>
      </dsp:nvSpPr>
      <dsp:spPr>
        <a:xfrm>
          <a:off x="3393337" y="2441020"/>
          <a:ext cx="1380735" cy="1380735"/>
        </a:xfrm>
        <a:prstGeom prst="ellipse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Техническую (фото, виде)</a:t>
          </a:r>
          <a:endParaRPr lang="ru-RU" sz="1200" b="1" kern="1200" dirty="0">
            <a:solidFill>
              <a:srgbClr val="00009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95541" y="2643224"/>
        <a:ext cx="976327" cy="976327"/>
      </dsp:txXfrm>
    </dsp:sp>
    <dsp:sp modelId="{F7A26C7D-DD16-4BAB-86AE-AA978EE4DA8F}">
      <dsp:nvSpPr>
        <dsp:cNvPr id="0" name=""/>
        <dsp:cNvSpPr/>
      </dsp:nvSpPr>
      <dsp:spPr>
        <a:xfrm rot="5400000">
          <a:off x="2373163" y="3961287"/>
          <a:ext cx="45621" cy="2462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2380006" y="4003698"/>
        <a:ext cx="31935" cy="147760"/>
      </dsp:txXfrm>
    </dsp:sp>
    <dsp:sp modelId="{BF4C0C46-78A5-4A79-99FA-C2934DFE1C8C}">
      <dsp:nvSpPr>
        <dsp:cNvPr id="0" name=""/>
        <dsp:cNvSpPr/>
      </dsp:nvSpPr>
      <dsp:spPr>
        <a:xfrm>
          <a:off x="1705606" y="4128752"/>
          <a:ext cx="1380735" cy="1380735"/>
        </a:xfrm>
        <a:prstGeom prst="ellipse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Информационную (сбор информации)</a:t>
          </a:r>
          <a:endParaRPr lang="ru-RU" sz="1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07810" y="4330956"/>
        <a:ext cx="976327" cy="976327"/>
      </dsp:txXfrm>
    </dsp:sp>
    <dsp:sp modelId="{F3A4A28F-C541-4331-AF69-F495FECA8DCB}">
      <dsp:nvSpPr>
        <dsp:cNvPr id="0" name=""/>
        <dsp:cNvSpPr/>
      </dsp:nvSpPr>
      <dsp:spPr>
        <a:xfrm rot="10800000">
          <a:off x="1402640" y="3008254"/>
          <a:ext cx="8543" cy="2462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 rot="10800000">
        <a:off x="1405203" y="3057508"/>
        <a:ext cx="5980" cy="147760"/>
      </dsp:txXfrm>
    </dsp:sp>
    <dsp:sp modelId="{2E8BF03F-7D85-4C29-9D2B-E261D00462B0}">
      <dsp:nvSpPr>
        <dsp:cNvPr id="0" name=""/>
        <dsp:cNvSpPr/>
      </dsp:nvSpPr>
      <dsp:spPr>
        <a:xfrm>
          <a:off x="17875" y="2441020"/>
          <a:ext cx="1380735" cy="1380735"/>
        </a:xfrm>
        <a:prstGeom prst="ellipse">
          <a:avLst/>
        </a:prstGeom>
        <a:solidFill>
          <a:srgbClr val="FFFF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Мотивационную (поддержка инт6ереса, у4веренности в успехе)</a:t>
          </a:r>
          <a:endParaRPr lang="ru-RU" sz="9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0079" y="2643224"/>
        <a:ext cx="976327" cy="9763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CEB3E9-2FAB-4FCD-A050-5BDE4363FCD2}" type="datetimeFigureOut">
              <a:rPr lang="ru-RU" smtClean="0"/>
              <a:t>19.10.2016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A33F6E-FC3C-45DF-875F-0CFE5EB37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348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E876-F3EA-40C2-926E-7AE86E095425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402B-347B-4480-A4A1-D73ACB79BA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242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E876-F3EA-40C2-926E-7AE86E095425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402B-347B-4480-A4A1-D73ACB79BA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134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E876-F3EA-40C2-926E-7AE86E095425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402B-347B-4480-A4A1-D73ACB79BA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647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E876-F3EA-40C2-926E-7AE86E095425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EA24402B-347B-4480-A4A1-D73ACB79BA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302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E876-F3EA-40C2-926E-7AE86E095425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402B-347B-4480-A4A1-D73ACB79BA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788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E876-F3EA-40C2-926E-7AE86E095425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402B-347B-4480-A4A1-D73ACB79BA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871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E876-F3EA-40C2-926E-7AE86E095425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402B-347B-4480-A4A1-D73ACB79BA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733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E876-F3EA-40C2-926E-7AE86E095425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402B-347B-4480-A4A1-D73ACB79BA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603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E876-F3EA-40C2-926E-7AE86E095425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402B-347B-4480-A4A1-D73ACB79BA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1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E876-F3EA-40C2-926E-7AE86E095425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402B-347B-4480-A4A1-D73ACB79BA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632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E876-F3EA-40C2-926E-7AE86E095425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402B-347B-4480-A4A1-D73ACB79BA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616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E876-F3EA-40C2-926E-7AE86E095425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402B-347B-4480-A4A1-D73ACB79BA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856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2E876-F3EA-40C2-926E-7AE86E095425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4402B-347B-4480-A4A1-D73ACB79BA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433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9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2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5.jpe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4.jpeg"/><Relationship Id="rId4" Type="http://schemas.openxmlformats.org/officeDocument/2006/relationships/diagramLayout" Target="../diagrams/layout3.xml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91805" y="391006"/>
            <a:ext cx="4341243" cy="2041643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Мастер-класс </a:t>
            </a:r>
            <a:br>
              <a:rPr lang="ru-RU" sz="3600" b="1" dirty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«Изготовление интерактивной папки ЛЭПБУК (</a:t>
            </a:r>
            <a:r>
              <a:rPr lang="en-US" sz="2400" b="1" dirty="0" err="1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lapbook</a:t>
            </a:r>
            <a:r>
              <a:rPr lang="en-US" sz="2400" b="1" dirty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)</a:t>
            </a:r>
            <a:r>
              <a:rPr lang="ru-RU" sz="2400" b="1" dirty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»</a:t>
            </a:r>
            <a:r>
              <a:rPr lang="en-US" sz="2400" b="1" dirty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 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53" y="4044334"/>
            <a:ext cx="2610927" cy="1958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72" y="2308096"/>
            <a:ext cx="2598012" cy="1948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376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9144000" cy="6919012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60009" y="0"/>
            <a:ext cx="8277105" cy="109728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Segoe Print" pitchFamily="2" charset="0"/>
                <a:cs typeface="Times New Roman" panose="02020603050405020304" pitchFamily="18" charset="0"/>
              </a:rPr>
              <a:t>Кармашки</a:t>
            </a:r>
            <a:endParaRPr lang="ru-RU" b="1" dirty="0">
              <a:solidFill>
                <a:srgbClr val="FF0000"/>
              </a:solidFill>
              <a:latin typeface="Segoe Print" pitchFamily="2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элементы лэпбука - кармашки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565" t="13020" r="1314" b="15816"/>
          <a:stretch>
            <a:fillRect/>
          </a:stretch>
        </p:blipFill>
        <p:spPr bwMode="auto">
          <a:xfrm>
            <a:off x="858371" y="970671"/>
            <a:ext cx="2978863" cy="34566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4119" y="2699006"/>
            <a:ext cx="4145284" cy="37864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47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517"/>
            <a:ext cx="9144000" cy="69190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8304" y="5253487"/>
            <a:ext cx="3571335" cy="106105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b="1" dirty="0" smtClean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Конвертики</a:t>
            </a:r>
            <a:endParaRPr lang="ru-RU" b="1" dirty="0">
              <a:solidFill>
                <a:srgbClr val="FF0000"/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 descr="элементы лэпбука - конвертики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4953" y="653193"/>
            <a:ext cx="3424686" cy="39471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2551" y="653193"/>
            <a:ext cx="3472998" cy="4828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25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30780"/>
            <a:ext cx="9144793" cy="69195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8751" y="2945106"/>
            <a:ext cx="3676207" cy="25056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30" y="5643113"/>
            <a:ext cx="8103040" cy="93884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Вращающиеся      </a:t>
            </a:r>
            <a:r>
              <a:rPr lang="ru-RU" b="1" dirty="0" smtClean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      Книжки</a:t>
            </a:r>
            <a:r>
              <a:rPr lang="ru-RU" b="1" dirty="0" smtClean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,        </a:t>
            </a:r>
            <a:br>
              <a:rPr lang="ru-RU" b="1" dirty="0" smtClean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круги                 </a:t>
            </a:r>
            <a:r>
              <a:rPr lang="ru-RU" b="1" dirty="0" smtClean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книжки-гармошки</a:t>
            </a:r>
            <a:endParaRPr lang="ru-RU" b="1" dirty="0">
              <a:solidFill>
                <a:srgbClr val="FF0000"/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4578" name="Picture 2" descr="элементы лэпбука - подвижные круги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339325" y="1241732"/>
            <a:ext cx="4494363" cy="30220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2466" y="116533"/>
            <a:ext cx="2608779" cy="26362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707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30780"/>
            <a:ext cx="9144793" cy="69195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1268" y="5331124"/>
            <a:ext cx="7565366" cy="1392643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Блокнотик            </a:t>
            </a:r>
            <a:r>
              <a:rPr lang="ru-RU" sz="2400" b="1" dirty="0" err="1" smtClean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Блокнотик</a:t>
            </a:r>
            <a:r>
              <a:rPr lang="ru-RU" sz="2400" b="1" dirty="0" smtClean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со </a:t>
            </a:r>
            <a:r>
              <a:rPr lang="ru-RU" sz="2400" b="1" dirty="0" smtClean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разрезной                          </a:t>
            </a:r>
            <a:br>
              <a:rPr lang="ru-RU" sz="2400" b="1" dirty="0" smtClean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                       </a:t>
            </a:r>
            <a:r>
              <a:rPr lang="ru-RU" sz="2400" b="1" dirty="0" smtClean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страницами </a:t>
            </a:r>
            <a:r>
              <a:rPr lang="ru-RU" sz="2400" b="1" dirty="0" smtClean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разной </a:t>
            </a:r>
            <a:r>
              <a:rPr lang="ru-RU" sz="2400" b="1" dirty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длины</a:t>
            </a:r>
            <a:r>
              <a:rPr lang="ru-RU" sz="2400" b="1" dirty="0" smtClean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FF0000"/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7650" name="Picture 2" descr="элементы лэпбука - блокнотик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4182" y="456913"/>
            <a:ext cx="3140014" cy="37061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6893" y="1504755"/>
            <a:ext cx="3554082" cy="3683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206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30780"/>
            <a:ext cx="9144793" cy="69195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643" y="3269411"/>
            <a:ext cx="3828542" cy="339736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Лист, сложенный в </a:t>
            </a:r>
            <a:r>
              <a:rPr lang="ru-RU" sz="2800" b="1" dirty="0" smtClean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два, четыре раза</a:t>
            </a:r>
            <a:endParaRPr lang="ru-RU" sz="2800" b="1" dirty="0">
              <a:solidFill>
                <a:srgbClr val="FF0000"/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8674" name="Picture 2" descr="элементы лэпбука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643" y="341491"/>
            <a:ext cx="3828542" cy="27086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6972" y="1315191"/>
            <a:ext cx="3174530" cy="43977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857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4" y="0"/>
            <a:ext cx="9144793" cy="69195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2807" y="5003321"/>
            <a:ext cx="7323827" cy="155994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Полоса, сложенная в несколько </a:t>
            </a:r>
            <a:r>
              <a:rPr lang="ru-RU" sz="2800" b="1" dirty="0" smtClean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раз</a:t>
            </a:r>
            <a:endParaRPr lang="ru-RU" sz="2800" b="1" dirty="0">
              <a:solidFill>
                <a:srgbClr val="FF0000"/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0722" name="Picture 2" descr="элементы лэпбука - свернутый лис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07" y="431001"/>
            <a:ext cx="6978769" cy="40029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41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30780"/>
            <a:ext cx="9144793" cy="691956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897147" y="276046"/>
            <a:ext cx="3838756" cy="6236897"/>
          </a:xfrm>
        </p:spPr>
        <p:txBody>
          <a:bodyPr>
            <a:normAutofit lnSpcReduction="10000"/>
          </a:bodyPr>
          <a:lstStyle/>
          <a:p>
            <a:r>
              <a:rPr lang="ru-RU" sz="2600" b="1" dirty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Что нужно, чтобы сделать </a:t>
            </a:r>
            <a:r>
              <a:rPr lang="ru-RU" sz="2600" b="1" dirty="0" err="1" smtClean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лэпбук</a:t>
            </a:r>
            <a:r>
              <a:rPr lang="ru-RU" sz="2600" b="1" dirty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:</a:t>
            </a:r>
            <a:endParaRPr lang="ru-RU" sz="2600" b="1" dirty="0">
              <a:solidFill>
                <a:srgbClr val="FF0000"/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создания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лэпбука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вам понадобятся такие материалы: 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Картонная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папка-основа. Ее можно купить готовую (кое-где она продается), а можно сделать своими руками. 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Обычная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бумага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Можно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в своих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лэпбуках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цветную бумагу для принтера, но и просто белые листы, если их хорошо оформить и раскрасить, смотрятся очень неплохо.</a:t>
            </a:r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Ножницы.</a:t>
            </a:r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Клей-карандаш для бумаги (я его люблю  больше, чем ПВА).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Стиплер.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Скотч.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Вырезаем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детали, приклеиваем все на свои места. А после этого начинаем занятия с ребенком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5526" y="276046"/>
            <a:ext cx="3271019" cy="35763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122" y="4009126"/>
            <a:ext cx="3338423" cy="25038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8615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30780"/>
            <a:ext cx="9144793" cy="691956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8650" y="149466"/>
            <a:ext cx="7886700" cy="58378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Segoe Print" pitchFamily="2" charset="0"/>
                <a:cs typeface="Times New Roman" panose="02020603050405020304" pitchFamily="18" charset="0"/>
              </a:rPr>
              <a:t>IV</a:t>
            </a:r>
            <a:r>
              <a:rPr lang="ru-RU" sz="3200" b="1" dirty="0" smtClean="0">
                <a:solidFill>
                  <a:srgbClr val="FF0000"/>
                </a:solidFill>
                <a:latin typeface="Segoe Print" pitchFamily="2" charset="0"/>
                <a:cs typeface="Times New Roman" panose="02020603050405020304" pitchFamily="18" charset="0"/>
              </a:rPr>
              <a:t> этап: Презентация ЛЭПБУКА</a:t>
            </a:r>
            <a:endParaRPr lang="ru-RU" sz="32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0883" y="913492"/>
            <a:ext cx="3942612" cy="29587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151" y="3459190"/>
            <a:ext cx="4162270" cy="31217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0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446" y="4246080"/>
            <a:ext cx="2038412" cy="210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1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30780"/>
            <a:ext cx="9144793" cy="69195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14960"/>
            <a:ext cx="7592324" cy="206752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ru-RU" b="1" dirty="0" smtClean="0">
                <a:solidFill>
                  <a:srgbClr val="0000FF"/>
                </a:solidFill>
                <a:latin typeface="Segoe Print" panose="02000600000000000000" pitchFamily="2" charset="0"/>
              </a:rPr>
              <a:t>«</a:t>
            </a:r>
            <a:r>
              <a:rPr lang="ru-RU" b="1" dirty="0">
                <a:solidFill>
                  <a:srgbClr val="0000FF"/>
                </a:solidFill>
                <a:latin typeface="Segoe Print" panose="02000600000000000000" pitchFamily="2" charset="0"/>
              </a:rPr>
              <a:t>Час работы научит большему, чем день объяснений, ибо, если я занимаю ребенка в мастерской, его руки работают на пользу его ума</a:t>
            </a:r>
            <a:r>
              <a:rPr lang="ru-RU" b="1" dirty="0" smtClean="0">
                <a:solidFill>
                  <a:srgbClr val="0000FF"/>
                </a:solidFill>
                <a:latin typeface="Segoe Print" panose="02000600000000000000" pitchFamily="2" charset="0"/>
              </a:rPr>
              <a:t>» </a:t>
            </a:r>
            <a:br>
              <a:rPr lang="ru-RU" b="1" dirty="0" smtClean="0">
                <a:solidFill>
                  <a:srgbClr val="0000FF"/>
                </a:solidFill>
                <a:latin typeface="Segoe Print" panose="02000600000000000000" pitchFamily="2" charset="0"/>
              </a:rPr>
            </a:br>
            <a:r>
              <a:rPr lang="ru-RU" b="1" dirty="0" smtClean="0">
                <a:solidFill>
                  <a:srgbClr val="0000FF"/>
                </a:solidFill>
                <a:latin typeface="Segoe Print" panose="02000600000000000000" pitchFamily="2" charset="0"/>
              </a:rPr>
              <a:t>                                                                          </a:t>
            </a:r>
            <a:br>
              <a:rPr lang="ru-RU" b="1" dirty="0" smtClean="0">
                <a:solidFill>
                  <a:srgbClr val="0000FF"/>
                </a:solidFill>
                <a:latin typeface="Segoe Print" panose="02000600000000000000" pitchFamily="2" charset="0"/>
              </a:rPr>
            </a:br>
            <a:r>
              <a:rPr lang="ru-RU" b="1" dirty="0">
                <a:solidFill>
                  <a:srgbClr val="0000FF"/>
                </a:solidFill>
                <a:latin typeface="Segoe Print" panose="02000600000000000000" pitchFamily="2" charset="0"/>
              </a:rPr>
              <a:t> </a:t>
            </a:r>
            <a:r>
              <a:rPr lang="ru-RU" b="1" dirty="0" smtClean="0">
                <a:solidFill>
                  <a:srgbClr val="0000FF"/>
                </a:solidFill>
                <a:latin typeface="Segoe Print" panose="02000600000000000000" pitchFamily="2" charset="0"/>
              </a:rPr>
              <a:t>                            </a:t>
            </a:r>
            <a:r>
              <a:rPr lang="ru-RU" sz="2200" b="1" dirty="0" smtClean="0">
                <a:solidFill>
                  <a:srgbClr val="0000FF"/>
                </a:solidFill>
                <a:latin typeface="Segoe Print" panose="02000600000000000000" pitchFamily="2" charset="0"/>
              </a:rPr>
              <a:t>Жан-Жака Руссо </a:t>
            </a:r>
            <a:r>
              <a:rPr lang="ru-RU" b="1" dirty="0">
                <a:solidFill>
                  <a:srgbClr val="0000FF"/>
                </a:solidFill>
                <a:latin typeface="Segoe Print" panose="02000600000000000000" pitchFamily="2" charset="0"/>
              </a:rPr>
              <a:t/>
            </a:r>
            <a:br>
              <a:rPr lang="ru-RU" b="1" dirty="0">
                <a:solidFill>
                  <a:srgbClr val="0000FF"/>
                </a:solidFill>
                <a:latin typeface="Segoe Print" panose="02000600000000000000" pitchFamily="2" charset="0"/>
              </a:rPr>
            </a:br>
            <a:r>
              <a:rPr lang="ru-RU" b="1" dirty="0">
                <a:solidFill>
                  <a:srgbClr val="0000FF"/>
                </a:solidFill>
                <a:latin typeface="Segoe Print" panose="02000600000000000000" pitchFamily="2" charset="0"/>
              </a:rPr>
              <a:t/>
            </a:r>
            <a:br>
              <a:rPr lang="ru-RU" b="1" dirty="0">
                <a:solidFill>
                  <a:srgbClr val="0000FF"/>
                </a:solidFill>
                <a:latin typeface="Segoe Print" panose="02000600000000000000" pitchFamily="2" charset="0"/>
              </a:rPr>
            </a:br>
            <a:endParaRPr lang="ru-RU" b="1" dirty="0">
              <a:solidFill>
                <a:srgbClr val="0000FF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019" y="2038987"/>
            <a:ext cx="2872596" cy="21544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5" y="3429000"/>
            <a:ext cx="2996464" cy="22473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70" y="4302762"/>
            <a:ext cx="2924354" cy="21932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8477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474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31652" y="365126"/>
            <a:ext cx="7583697" cy="17742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ЛЭПБУК (</a:t>
            </a:r>
            <a:r>
              <a:rPr lang="ru-RU" sz="3600" b="1" dirty="0" err="1" smtClean="0">
                <a:solidFill>
                  <a:srgbClr val="FF0000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lapbook</a:t>
            </a:r>
            <a:r>
              <a:rPr lang="ru-RU" sz="3600" b="1" dirty="0" smtClean="0">
                <a:solidFill>
                  <a:srgbClr val="FF0000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3600" dirty="0" smtClean="0">
                <a:solidFill>
                  <a:srgbClr val="FF0000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в дословном переводе с английского значит </a:t>
            </a:r>
            <a:r>
              <a:rPr lang="ru-RU" sz="3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«наколенная книга» </a:t>
            </a:r>
            <a:r>
              <a:rPr lang="ru-RU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или </a:t>
            </a:r>
            <a:r>
              <a:rPr lang="ru-RU" sz="3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«книга на коленях»</a:t>
            </a:r>
            <a:r>
              <a:rPr lang="ru-RU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ru-RU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lap</a:t>
            </a:r>
            <a:r>
              <a:rPr lang="ru-RU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колени, </a:t>
            </a:r>
            <a:r>
              <a:rPr lang="ru-RU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book</a:t>
            </a:r>
            <a:r>
              <a:rPr lang="ru-RU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книга).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494" y="2659092"/>
            <a:ext cx="4446941" cy="3335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3689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9144000" cy="6858000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644170127"/>
              </p:ext>
            </p:extLst>
          </p:nvPr>
        </p:nvGraphicFramePr>
        <p:xfrm>
          <a:off x="1722407" y="-34162"/>
          <a:ext cx="7740770" cy="64439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 descr="C:\Users\user\Desktop\мастер-класс ЛЕПБУКНОВЫЙ\для Е.В\IMG_646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0963" y="112142"/>
            <a:ext cx="2016007" cy="15120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883" y="4973052"/>
            <a:ext cx="2217931" cy="16911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4279" y="3298600"/>
            <a:ext cx="2209374" cy="16911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19" y="1736290"/>
            <a:ext cx="2068852" cy="15516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3334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51"/>
            <a:ext cx="9144000" cy="6824749"/>
          </a:xfrm>
          <a:prstGeom prst="rect">
            <a:avLst/>
          </a:prstGeom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692457326"/>
              </p:ext>
            </p:extLst>
          </p:nvPr>
        </p:nvGraphicFramePr>
        <p:xfrm>
          <a:off x="117893" y="93636"/>
          <a:ext cx="6705601" cy="6281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1496" y="288594"/>
            <a:ext cx="2566638" cy="19630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124" y="2389068"/>
            <a:ext cx="2445010" cy="18337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649" y="4470100"/>
            <a:ext cx="2446332" cy="1834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4822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9144000" cy="6919012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060227686"/>
              </p:ext>
            </p:extLst>
          </p:nvPr>
        </p:nvGraphicFramePr>
        <p:xfrm>
          <a:off x="3316883" y="293297"/>
          <a:ext cx="4791948" cy="62627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60" y="304081"/>
            <a:ext cx="2550544" cy="19129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8" y="4589253"/>
            <a:ext cx="2609515" cy="1957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63" y="2477703"/>
            <a:ext cx="2618141" cy="19636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8498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190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94363"/>
            <a:ext cx="7886700" cy="1039214"/>
          </a:xfrm>
        </p:spPr>
        <p:txBody>
          <a:bodyPr>
            <a:normAutofit fontScale="90000"/>
          </a:bodyPr>
          <a:lstStyle/>
          <a:p>
            <a:pPr algn="ctr">
              <a:spcAft>
                <a:spcPts val="0"/>
              </a:spcAft>
            </a:pPr>
            <a:r>
              <a:rPr lang="ru-RU" sz="1800" b="1" dirty="0" smtClean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</a:br>
            <a:r>
              <a:rPr lang="ru-RU" sz="1800" b="1" dirty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</a:br>
            <a:r>
              <a:rPr lang="ru-RU" sz="1800" b="1" dirty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</a:br>
            <a:r>
              <a:rPr lang="ru-RU" sz="1800" b="1" dirty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</a:br>
            <a:r>
              <a:rPr lang="ru-RU" sz="1800" b="1" dirty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</a:br>
            <a:r>
              <a:rPr lang="ru-RU" sz="1800" b="1" dirty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</a:br>
            <a:r>
              <a:rPr lang="ru-RU" sz="1800" b="1" dirty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</a:br>
            <a:r>
              <a:rPr lang="ru-RU" sz="1800" b="1" dirty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</a:br>
            <a:r>
              <a:rPr lang="ru-RU" sz="1800" b="1" dirty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</a:br>
            <a:r>
              <a:rPr lang="ru-RU" sz="1800" b="1" dirty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3100" b="1" dirty="0" smtClean="0">
                <a:solidFill>
                  <a:srgbClr val="FF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ниверсальные </a:t>
            </a:r>
            <a:r>
              <a:rPr lang="ru-RU" sz="3100" b="1" dirty="0">
                <a:solidFill>
                  <a:srgbClr val="FF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умения</a:t>
            </a:r>
            <a:r>
              <a:rPr lang="ru-RU" sz="3100" b="1" dirty="0" smtClean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/>
            </a:r>
            <a:br>
              <a:rPr lang="ru-RU" sz="3100" b="1" dirty="0" smtClean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</a:br>
            <a:r>
              <a:rPr lang="ru-RU" sz="3100" b="1" dirty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/>
            </a:r>
            <a:br>
              <a:rPr lang="ru-RU" sz="3100" b="1" dirty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</a:br>
            <a:r>
              <a:rPr lang="ru-RU" sz="1800" b="1" dirty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</a:br>
            <a:r>
              <a:rPr lang="ru-RU" sz="1800" b="1" dirty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</a:br>
            <a:r>
              <a:rPr lang="ru-RU" sz="1800" b="1" dirty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</a:br>
            <a:r>
              <a:rPr lang="ru-RU" sz="1800" b="1" dirty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</a:br>
            <a:r>
              <a:rPr lang="ru-RU" sz="1800" b="1" dirty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</a:br>
            <a:r>
              <a:rPr lang="ru-RU" sz="1800" b="1" dirty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</a:br>
            <a:r>
              <a:rPr lang="ru-RU" sz="1800" b="1" dirty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 </a:t>
            </a:r>
            <a:br>
              <a:rPr lang="ru-RU" sz="1800" b="1" dirty="0">
                <a:solidFill>
                  <a:srgbClr val="FF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942975" y="770745"/>
            <a:ext cx="7572375" cy="3473451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spcAft>
                <a:spcPts val="0"/>
              </a:spcAft>
              <a:buNone/>
            </a:pP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умение планировать предстоящую деятельность;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договариваться со  сверстниками;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распределять обязанности;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искать нужную информацию, обобщать её, систематизировать;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самостоятельно давать объяснения на возникающие вопросы;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принимать собственные решения, опираясь на свои знания и умения;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используя  устную  речь, выражать свои мысли и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желания;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редставлять результаты своей деятельности и др.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3" y="4712180"/>
            <a:ext cx="2480118" cy="18600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723" y="4244196"/>
            <a:ext cx="2510287" cy="18827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173" y="4651559"/>
            <a:ext cx="2310175" cy="18600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8458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919012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08066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I</a:t>
            </a:r>
            <a:r>
              <a:rPr lang="ru-RU" sz="2800" b="1" dirty="0" smtClean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 этап:</a:t>
            </a:r>
            <a:r>
              <a:rPr lang="en-US" sz="2800" b="1" dirty="0" smtClean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Выбор </a:t>
            </a:r>
            <a:r>
              <a:rPr lang="ru-RU" sz="2800" b="1" dirty="0" smtClean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темы</a:t>
            </a:r>
            <a:r>
              <a:rPr lang="ru-RU" sz="2800" b="1" dirty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FF0000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923026"/>
            <a:ext cx="7523312" cy="5253937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папки может быть совершенно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любой, как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ее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сложность, но 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лучше всего,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выбирать 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частные,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 не на общие темы. </a:t>
            </a:r>
            <a:endParaRPr lang="ru-RU" sz="32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Например</a:t>
            </a:r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отдых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море; </a:t>
            </a:r>
            <a:endParaRPr lang="ru-RU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появление домашнего питомца;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накомство с писателем или композитором; </a:t>
            </a:r>
            <a:endParaRPr lang="ru-RU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ексические темы: «Муравей», «Ворона», «Жираф», «Весна», «Скоро в школу», «Новый год у ворот»,……….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3200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3200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45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51"/>
            <a:ext cx="9144000" cy="682474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2874" y="276045"/>
            <a:ext cx="7554351" cy="59953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 smtClean="0">
                <a:solidFill>
                  <a:srgbClr val="FF0000"/>
                </a:solidFill>
                <a:latin typeface="Segoe Print" pitchFamily="2" charset="0"/>
                <a:cs typeface="Times New Roman" panose="02020603050405020304" pitchFamily="18" charset="0"/>
              </a:rPr>
              <a:t>II </a:t>
            </a:r>
            <a:r>
              <a:rPr lang="ru-RU" sz="3200" b="1" dirty="0" smtClean="0">
                <a:solidFill>
                  <a:srgbClr val="FF0000"/>
                </a:solidFill>
                <a:latin typeface="Segoe Print" pitchFamily="2" charset="0"/>
                <a:cs typeface="Times New Roman" panose="02020603050405020304" pitchFamily="18" charset="0"/>
              </a:rPr>
              <a:t>этап:</a:t>
            </a:r>
            <a:r>
              <a:rPr lang="en-US" sz="3200" b="1" dirty="0" smtClean="0">
                <a:solidFill>
                  <a:srgbClr val="FF0000"/>
                </a:solidFill>
                <a:latin typeface="Segoe Print" pitchFamily="2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Segoe Print" pitchFamily="2" charset="0"/>
                <a:cs typeface="Times New Roman" panose="02020603050405020304" pitchFamily="18" charset="0"/>
              </a:rPr>
              <a:t>План</a:t>
            </a:r>
            <a:endParaRPr lang="ru-RU" sz="3200" b="1" dirty="0">
              <a:solidFill>
                <a:srgbClr val="FF0000"/>
              </a:solidFill>
              <a:latin typeface="Segoe Print" pitchFamily="2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теме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00FF"/>
                </a:solidFill>
                <a:latin typeface="Segoe Print" pitchFamily="2" charset="0"/>
                <a:cs typeface="Times New Roman" panose="02020603050405020304" pitchFamily="18" charset="0"/>
              </a:rPr>
              <a:t>«</a:t>
            </a:r>
            <a:r>
              <a:rPr lang="ru-RU" sz="2800" b="1" dirty="0" smtClean="0">
                <a:solidFill>
                  <a:srgbClr val="0000FF"/>
                </a:solidFill>
                <a:latin typeface="Segoe Print" pitchFamily="2" charset="0"/>
                <a:cs typeface="Times New Roman" panose="02020603050405020304" pitchFamily="18" charset="0"/>
              </a:rPr>
              <a:t>Лягушка»</a:t>
            </a:r>
            <a:endParaRPr lang="ru-RU" sz="2800" b="1" dirty="0">
              <a:solidFill>
                <a:srgbClr val="0000FF"/>
              </a:solidFill>
              <a:latin typeface="Segoe Print" pitchFamily="2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лягушки. </a:t>
            </a:r>
          </a:p>
          <a:p>
            <a:pPr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 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выглядят лягушки в разных странах?</a:t>
            </a:r>
          </a:p>
          <a:p>
            <a:pPr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они обитают?</a:t>
            </a:r>
          </a:p>
          <a:p>
            <a:pPr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питаются?</a:t>
            </a:r>
          </a:p>
          <a:p>
            <a:pPr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Какую пользу или вред они приносят человеку?</a:t>
            </a:r>
          </a:p>
          <a:p>
            <a:pPr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Найти стихи, загадки о лягушках.</a:t>
            </a:r>
          </a:p>
          <a:p>
            <a:pPr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Развивающие задания по теме.</a:t>
            </a:r>
          </a:p>
          <a:p>
            <a:endParaRPr lang="ru-RU" sz="2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20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9144000" cy="691901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1015" y="181156"/>
            <a:ext cx="8743204" cy="62972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200" b="1" dirty="0" smtClean="0">
                <a:solidFill>
                  <a:srgbClr val="FF0000"/>
                </a:solidFill>
                <a:latin typeface="Segoe Print" pitchFamily="2" charset="0"/>
                <a:cs typeface="Times New Roman" panose="02020603050405020304" pitchFamily="18" charset="0"/>
              </a:rPr>
              <a:t>III</a:t>
            </a:r>
            <a:r>
              <a:rPr lang="ru-RU" sz="3200" b="1" dirty="0" smtClean="0">
                <a:solidFill>
                  <a:srgbClr val="FF0000"/>
                </a:solidFill>
                <a:latin typeface="Segoe Print" pitchFamily="2" charset="0"/>
                <a:cs typeface="Times New Roman" panose="02020603050405020304" pitchFamily="18" charset="0"/>
              </a:rPr>
              <a:t> этап:</a:t>
            </a:r>
            <a:r>
              <a:rPr lang="en-US" sz="3200" b="1" dirty="0" smtClean="0">
                <a:solidFill>
                  <a:srgbClr val="FF0000"/>
                </a:solidFill>
                <a:latin typeface="Segoe Print" pitchFamily="2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Segoe Print" pitchFamily="2" charset="0"/>
                <a:cs typeface="Times New Roman" panose="02020603050405020304" pitchFamily="18" charset="0"/>
              </a:rPr>
              <a:t>Макет </a:t>
            </a:r>
            <a:endParaRPr lang="ru-RU" sz="3200" b="1" dirty="0" smtClean="0">
              <a:solidFill>
                <a:srgbClr val="FF0000"/>
              </a:solidFill>
              <a:latin typeface="Segoe Print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Triline\Desktop\Clip_4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141" y="810884"/>
            <a:ext cx="3889716" cy="27759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как сделать лэпбук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87" y="3988475"/>
            <a:ext cx="3071005" cy="22916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esktop\мастер-класс ЛЕПБУКНОВЫЙ\Фото Лэпбук гр.6\DSC037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935258" y="3988475"/>
            <a:ext cx="3163198" cy="23723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708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667</TotalTime>
  <Words>474</Words>
  <Application>Microsoft Office PowerPoint</Application>
  <PresentationFormat>Экран (4:3)</PresentationFormat>
  <Paragraphs>68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Segoe Print</vt:lpstr>
      <vt:lpstr>Symbol</vt:lpstr>
      <vt:lpstr>Times New Roman</vt:lpstr>
      <vt:lpstr>Тема Office</vt:lpstr>
      <vt:lpstr>Мастер-класс  «Изготовление интерактивной папки ЛЭПБУК (lapbook)» </vt:lpstr>
      <vt:lpstr>ЛЭПБУК (lapbook) - в дословном переводе с английского значит «наколенная книга» или «книга на коленях» (lap - колени, book - книга). </vt:lpstr>
      <vt:lpstr>Презентация PowerPoint</vt:lpstr>
      <vt:lpstr>Презентация PowerPoint</vt:lpstr>
      <vt:lpstr>Презентация PowerPoint</vt:lpstr>
      <vt:lpstr>                  Универсальные умения                    </vt:lpstr>
      <vt:lpstr>I этап: Выбор темы </vt:lpstr>
      <vt:lpstr>Презентация PowerPoint</vt:lpstr>
      <vt:lpstr>Презентация PowerPoint</vt:lpstr>
      <vt:lpstr>Кармашки</vt:lpstr>
      <vt:lpstr>       Конвертики</vt:lpstr>
      <vt:lpstr>Вращающиеся            Книжки,         круги                 книжки-гармошки</vt:lpstr>
      <vt:lpstr>Блокнотик            Блокнотик со разрезной                                                   страницами разной длины </vt:lpstr>
      <vt:lpstr>Лист, сложенный в два, четыре раза</vt:lpstr>
      <vt:lpstr>Полоса, сложенная в несколько раз</vt:lpstr>
      <vt:lpstr>Презентация PowerPoint</vt:lpstr>
      <vt:lpstr>IV этап: Презентация ЛЭПБУКА</vt:lpstr>
      <vt:lpstr>    «Час работы научит большему, чем день объяснений, ибо, если я занимаю ребенка в мастерской, его руки работают на пользу его ума»                                                                                                          Жан-Жака Руссо 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Triline</dc:creator>
  <cp:lastModifiedBy>Triline</cp:lastModifiedBy>
  <cp:revision>46</cp:revision>
  <cp:lastPrinted>2015-05-12T08:55:08Z</cp:lastPrinted>
  <dcterms:created xsi:type="dcterms:W3CDTF">2015-03-11T04:51:15Z</dcterms:created>
  <dcterms:modified xsi:type="dcterms:W3CDTF">2016-10-19T11:51:35Z</dcterms:modified>
</cp:coreProperties>
</file>