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89" r:id="rId2"/>
    <p:sldId id="275" r:id="rId3"/>
    <p:sldId id="261" r:id="rId4"/>
    <p:sldId id="262" r:id="rId5"/>
    <p:sldId id="293" r:id="rId6"/>
    <p:sldId id="264" r:id="rId7"/>
    <p:sldId id="292" r:id="rId8"/>
    <p:sldId id="265" r:id="rId9"/>
    <p:sldId id="274" r:id="rId10"/>
    <p:sldId id="273" r:id="rId11"/>
    <p:sldId id="266" r:id="rId12"/>
    <p:sldId id="268" r:id="rId13"/>
    <p:sldId id="269" r:id="rId14"/>
    <p:sldId id="271" r:id="rId15"/>
    <p:sldId id="270" r:id="rId16"/>
    <p:sldId id="272" r:id="rId17"/>
    <p:sldId id="285" r:id="rId18"/>
    <p:sldId id="286" r:id="rId19"/>
    <p:sldId id="284" r:id="rId20"/>
    <p:sldId id="290" r:id="rId21"/>
    <p:sldId id="291" r:id="rId22"/>
    <p:sldId id="283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88" autoAdjust="0"/>
    <p:restoredTop sz="82353" autoAdjust="0"/>
  </p:normalViewPr>
  <p:slideViewPr>
    <p:cSldViewPr>
      <p:cViewPr varScale="1">
        <p:scale>
          <a:sx n="72" d="100"/>
          <a:sy n="72" d="100"/>
        </p:scale>
        <p:origin x="-82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21B9-1E2E-4C66-B88E-9BF55C8A9E2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9457-E20D-4E12-A072-811496FF0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457-E20D-4E12-A072-811496FF00F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523E0-F222-4D48-9E82-FC48F1C260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2E0FE-E925-4C93-9A9A-B210FB16A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EF43-C3CD-4A5F-8FC0-A745446D17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BABF9E-3AAA-421A-81AC-BD82C42CE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A1012A-EB40-4227-9ED5-D37EA26C0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28BEC2-B895-442C-A5CD-9DF7C93A2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97403B-D51B-46F4-A479-98DDEBE77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136A3-49F5-4478-ABB3-100BDAAB99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A05AC8-B08A-46E7-9F09-472024447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DB35B-BE45-4EBF-B226-658B0F8FB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C48B1-B6D1-4DF7-B6E6-9BCEAB03F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E4AA2-757C-40E0-BE20-2ACD34203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BA866-F3F2-4610-B347-4DCD9F987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EAFCE-09A5-4682-89E9-6D033C96D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93AF-A4CE-4E42-9FAC-5ABC01742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6F22-1E71-49DE-97B0-AA3C74FB6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F59F-CAF3-4AC1-A3E6-4925445F11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430C7B6-228D-42FE-9BDA-AA05499CD0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62" Type="http://schemas.microsoft.com/office/2007/relationships/hdphoto" Target="../../word/media/hdphoto20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smtClean="0"/>
              <a:t>инновационные </a:t>
            </a:r>
            <a:r>
              <a:rPr lang="ru-RU" sz="4000" b="1" dirty="0"/>
              <a:t>технологии в логопедической практике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2971800"/>
          </a:xfrm>
        </p:spPr>
        <p:txBody>
          <a:bodyPr/>
          <a:lstStyle/>
          <a:p>
            <a:r>
              <a:rPr lang="ru-RU" sz="2400" dirty="0" smtClean="0"/>
              <a:t>Логопед</a:t>
            </a:r>
            <a:endParaRPr lang="ru-RU" sz="2400" dirty="0"/>
          </a:p>
          <a:p>
            <a:r>
              <a:rPr lang="en-US" sz="2400" dirty="0" smtClean="0"/>
              <a:t>C</a:t>
            </a:r>
            <a:r>
              <a:rPr lang="ru-RU" sz="2400" dirty="0" err="1" smtClean="0"/>
              <a:t>авчук</a:t>
            </a:r>
            <a:r>
              <a:rPr lang="ru-RU" sz="2400" dirty="0" smtClean="0"/>
              <a:t> Л.И                                                                                                                               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д</a:t>
            </a:r>
            <a:r>
              <a:rPr lang="ru-RU" sz="2400" dirty="0" smtClean="0"/>
              <a:t>/с «Солнышко»№6                                    </a:t>
            </a:r>
          </a:p>
          <a:p>
            <a:r>
              <a:rPr lang="ru-RU" sz="2400" dirty="0" err="1" smtClean="0"/>
              <a:t>п.Шантобе</a:t>
            </a:r>
            <a:r>
              <a:rPr lang="ru-RU" sz="2400" dirty="0" smtClean="0"/>
              <a:t>                                                       </a:t>
            </a:r>
          </a:p>
          <a:p>
            <a:r>
              <a:rPr lang="ru-RU" sz="2400" dirty="0" smtClean="0"/>
              <a:t>2017г.                          </a:t>
            </a:r>
            <a:endParaRPr lang="ru-RU" sz="24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676400"/>
          </a:xfrm>
        </p:spPr>
        <p:txBody>
          <a:bodyPr/>
          <a:lstStyle/>
          <a:p>
            <a:r>
              <a:rPr lang="ru-RU" b="1"/>
              <a:t>Пальцевый массаж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3810000" y="4572000"/>
            <a:ext cx="6096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5029200" y="3810000"/>
            <a:ext cx="76200" cy="7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Рисунок 15" descr="C:\Users\User\Desktop\фото Савчук ЛИ\логопед откр 2016 ноябрь\DSCN0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41148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J:\Фото галерея  развитие мелкой моторики\савчук\DSCN022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689100"/>
          </a:xfrm>
        </p:spPr>
        <p:txBody>
          <a:bodyPr/>
          <a:lstStyle/>
          <a:p>
            <a:r>
              <a:rPr lang="ru-RU" sz="3600" dirty="0" smtClean="0"/>
              <a:t>                                 </a:t>
            </a:r>
            <a:r>
              <a:rPr lang="ru-RU" sz="3600" dirty="0" err="1" smtClean="0"/>
              <a:t>Су-Джок</a:t>
            </a:r>
            <a:r>
              <a:rPr lang="ru-RU" sz="3600" dirty="0" smtClean="0"/>
              <a:t> терапия</a:t>
            </a:r>
            <a:endParaRPr lang="ru-RU" sz="4000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    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 flipH="1">
            <a:off x="4572000" y="3048000"/>
            <a:ext cx="762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Фото галерея  развитие мелкой моторики\савчук\DSCN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800600" cy="3581400"/>
          </a:xfrm>
          <a:prstGeom prst="rect">
            <a:avLst/>
          </a:prstGeom>
          <a:noFill/>
        </p:spPr>
      </p:pic>
      <p:pic>
        <p:nvPicPr>
          <p:cNvPr id="7171" name="Picture 3" descr="J:\Фото галерея  развитие мелкой моторики\савчук\DSCN0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00400"/>
            <a:ext cx="41910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-381000"/>
            <a:ext cx="4800600" cy="914400"/>
          </a:xfrm>
        </p:spPr>
        <p:txBody>
          <a:bodyPr/>
          <a:lstStyle/>
          <a:p>
            <a:r>
              <a:rPr lang="ru-RU" dirty="0"/>
              <a:t>         </a:t>
            </a:r>
            <a:r>
              <a:rPr lang="ru-RU" dirty="0" err="1"/>
              <a:t>Кинезиотерапия</a:t>
            </a:r>
            <a:endParaRPr lang="ru-RU" dirty="0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1219200" y="1600200"/>
            <a:ext cx="7620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953000" y="1905000"/>
            <a:ext cx="3733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4038600" cy="2895600"/>
          </a:xfrm>
          <a:prstGeom prst="rect">
            <a:avLst/>
          </a:prstGeom>
          <a:noFill/>
        </p:spPr>
      </p:pic>
      <p:pic>
        <p:nvPicPr>
          <p:cNvPr id="9221" name="Picture 5" descr="C:\Users\User\Desktop\Презентаци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3133222" cy="2971801"/>
          </a:xfrm>
          <a:prstGeom prst="rect">
            <a:avLst/>
          </a:prstGeom>
          <a:noFill/>
        </p:spPr>
      </p:pic>
      <p:pic>
        <p:nvPicPr>
          <p:cNvPr id="9222" name="Picture 6" descr="D:\все со стала\все фото рабочие мои\деада логопеда фото 2014\DSCN81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3200400" cy="3337560"/>
          </a:xfrm>
          <a:prstGeom prst="rect">
            <a:avLst/>
          </a:prstGeom>
          <a:noFill/>
        </p:spPr>
      </p:pic>
      <p:pic>
        <p:nvPicPr>
          <p:cNvPr id="9223" name="Picture 7" descr="D:\все со стала\все фото рабочие мои\деада логопеда фото 2014\DSCN8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81400"/>
            <a:ext cx="4038600" cy="30486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/>
          <a:lstStyle/>
          <a:p>
            <a:r>
              <a:rPr lang="ru-RU" b="1" dirty="0" err="1"/>
              <a:t>Куклотерапия</a:t>
            </a:r>
            <a:endParaRPr lang="ru-RU" b="1" dirty="0"/>
          </a:p>
        </p:txBody>
      </p:sp>
      <p:pic>
        <p:nvPicPr>
          <p:cNvPr id="13" name="Рисунок 12" descr="C:\Users\User\Desktop\Новая папка (2)\20161205_093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35280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все со стала\все фото рабочие мои\Савчук все фото личные\SAM_0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все со стала\все фото рабочие мои\S6306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все со стала\все фото рабочие мои\занятия логопеда\SAM_34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5052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ru-RU" b="1"/>
              <a:t>Сказкотерапия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 flipH="1" flipV="1">
            <a:off x="3733798" y="5791198"/>
            <a:ext cx="45719" cy="457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1500" dirty="0"/>
          </a:p>
        </p:txBody>
      </p:sp>
      <p:pic>
        <p:nvPicPr>
          <p:cNvPr id="12" name="Рисунок 11" descr="C:\Users\User\Desktop\Новая папка (2)\20161202_1019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фото ЛИ\DSCN05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038600" cy="3352800"/>
          </a:xfrm>
          <a:prstGeom prst="rect">
            <a:avLst/>
          </a:prstGeom>
          <a:noFill/>
        </p:spPr>
      </p:pic>
      <p:pic>
        <p:nvPicPr>
          <p:cNvPr id="2053" name="Picture 5" descr="C:\Users\User\Desktop\фото ЛИ\DSCN84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19400"/>
            <a:ext cx="4419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/>
          <a:lstStyle/>
          <a:p>
            <a:r>
              <a:rPr lang="ru-RU" dirty="0"/>
              <a:t>Мнемотехника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05000"/>
            <a:ext cx="762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</p:txBody>
      </p:sp>
      <p:pic>
        <p:nvPicPr>
          <p:cNvPr id="39945" name="Picture 9" descr="IMG_04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4114800"/>
            <a:ext cx="2916238" cy="2187575"/>
          </a:xfrm>
        </p:spPr>
      </p:pic>
      <p:pic>
        <p:nvPicPr>
          <p:cNvPr id="39948" name="Picture 12" descr="IMG_04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114800"/>
            <a:ext cx="2914650" cy="2185988"/>
          </a:xfrm>
        </p:spPr>
      </p:pic>
      <p:pic>
        <p:nvPicPr>
          <p:cNvPr id="39954" name="Picture 18" descr="загруженное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114800"/>
            <a:ext cx="2895600" cy="2159000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все фото рабочие мои\деада логопеда фото 2014\фото семинар\getImage (4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9200"/>
            <a:ext cx="4419600" cy="2756573"/>
          </a:xfrm>
          <a:prstGeom prst="rect">
            <a:avLst/>
          </a:prstGeom>
          <a:noFill/>
        </p:spPr>
      </p:pic>
      <p:pic>
        <p:nvPicPr>
          <p:cNvPr id="8" name="Рисунок 7" descr="C:\Users\User\Desktop\Новая папка (4)\20160914_114801.jpg"/>
          <p:cNvPicPr/>
          <p:nvPr/>
        </p:nvPicPr>
        <p:blipFill>
          <a:blip r:embed="rId7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6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ru-RU"/>
              <a:t>   Изо-терапия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943600"/>
            <a:ext cx="4343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pic>
        <p:nvPicPr>
          <p:cNvPr id="5122" name="Picture 2" descr="C:\Users\User\Desktop\фото ЛИ\DSCN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508744" cy="2743200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ЛИ\P10503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2781"/>
            <a:ext cx="4343400" cy="2872248"/>
          </a:xfrm>
          <a:prstGeom prst="rect">
            <a:avLst/>
          </a:prstGeom>
          <a:noFill/>
        </p:spPr>
      </p:pic>
      <p:pic>
        <p:nvPicPr>
          <p:cNvPr id="8" name="Picture 2" descr="J:\Фото галерея  развитие мелкой моторики\савчук\DSCN0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114800" cy="3581400"/>
          </a:xfrm>
          <a:prstGeom prst="rect">
            <a:avLst/>
          </a:prstGeom>
          <a:noFill/>
        </p:spPr>
      </p:pic>
      <p:pic>
        <p:nvPicPr>
          <p:cNvPr id="11" name="Рисунок 10" descr="D:\все со стала\все фото рабочие мои\Савчук все фото личные\SAM_01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814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ru-RU" sz="4000"/>
              <a:t>Хромотерапия (цветотерапия).</a:t>
            </a:r>
            <a:br>
              <a:rPr lang="ru-RU" sz="4000"/>
            </a:br>
            <a:endParaRPr lang="ru-RU" sz="4000"/>
          </a:p>
        </p:txBody>
      </p:sp>
      <p:pic>
        <p:nvPicPr>
          <p:cNvPr id="85002" name="Picture 10" descr="IMG_04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4288" y="2452688"/>
            <a:ext cx="4038601" cy="3000375"/>
          </a:xfrm>
        </p:spPr>
      </p:pic>
      <p:pic>
        <p:nvPicPr>
          <p:cNvPr id="9" name="Рисунок 8" descr="C:\Users\User\Desktop\Новая папка\ВСе\Новая папка\S6303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935730" cy="293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Новая папка\ВСе\все со стала\все фото рабочие мои\занятия логопеда\SAM_3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962400" cy="291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609600"/>
            <a:ext cx="7543800" cy="2286000"/>
          </a:xfrm>
        </p:spPr>
        <p:txBody>
          <a:bodyPr/>
          <a:lstStyle/>
          <a:p>
            <a:r>
              <a:rPr lang="ru-RU"/>
              <a:t>Песочная терапия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04800" y="1752600"/>
            <a:ext cx="4038600" cy="4724400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  <a:p>
            <a:endParaRPr lang="ru-RU" sz="280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6629400"/>
            <a:ext cx="45719" cy="228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</a:t>
            </a:r>
          </a:p>
        </p:txBody>
      </p:sp>
      <p:pic>
        <p:nvPicPr>
          <p:cNvPr id="8194" name="Picture 2" descr="J:\Фото галерея  развитие мелкой моторики\савчук\DSCN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5818909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Биоэнергопластика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67200"/>
            <a:ext cx="228600" cy="1752600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6146" name="Picture 2" descr="C:\Users\User\Desktop\фото ЛИ\DSCN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648200" cy="4267200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ЛИ\DSCN04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6482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609600" y="228600"/>
            <a:ext cx="3810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9416" name="Rectangle 24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6172200" y="1828800"/>
            <a:ext cx="25146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pic>
        <p:nvPicPr>
          <p:cNvPr id="6146" name="Picture 2" descr="C:\Users\User\Desktop\фото ЛИ\DSCN0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800600" cy="3276600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ЛИ\DSCN0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3352800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ЛИ\DSCN0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41910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981200"/>
          </a:xfrm>
        </p:spPr>
        <p:txBody>
          <a:bodyPr/>
          <a:lstStyle/>
          <a:p>
            <a:r>
              <a:rPr lang="ru-RU"/>
              <a:t>        </a:t>
            </a:r>
            <a:r>
              <a:rPr lang="ru-RU" sz="4800"/>
              <a:t>Смехотерапия</a:t>
            </a:r>
          </a:p>
        </p:txBody>
      </p:sp>
      <p:pic>
        <p:nvPicPr>
          <p:cNvPr id="6" name="Рисунок 5" descr="C:\Users\User\Desktop\фото Савчук ЛИ\логопед откр 2016 ноябрь\DSCN0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я папка\все фото рабочие мои\деада логопеда фото 2014\DSCN8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833" y="3276600"/>
            <a:ext cx="3451167" cy="3581400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все фото рабочие мои\деада логопеда фото 2014\DSCN8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347472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477000" cy="1143000"/>
          </a:xfrm>
        </p:spPr>
        <p:txBody>
          <a:bodyPr/>
          <a:lstStyle/>
          <a:p>
            <a:r>
              <a:rPr lang="ru-RU" b="1" dirty="0" smtClean="0"/>
              <a:t>Музыкотерапия, </a:t>
            </a:r>
            <a:r>
              <a:rPr lang="ru-RU" b="1" dirty="0" err="1" smtClean="0"/>
              <a:t>логоритмика</a:t>
            </a:r>
            <a:endParaRPr lang="ru-RU" b="1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295400"/>
            <a:ext cx="48768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фото ЛИ\DSCN8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343400" cy="3276600"/>
          </a:xfrm>
          <a:prstGeom prst="rect">
            <a:avLst/>
          </a:prstGeom>
          <a:noFill/>
        </p:spPr>
      </p:pic>
      <p:pic>
        <p:nvPicPr>
          <p:cNvPr id="12" name="Рисунок 11" descr="C:\Users\User\Desktop\фото Савчук ЛИ\логопед откр 2016 ноябрь\DSCN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Новая папка\все фото рабочие мои\деада логопеда фото 2014\DSCN82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1148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066800"/>
            <a:ext cx="6705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Важно сохранить как традиционные подходы, так и развивать новые направления логопедической теории и практики. 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Инновационные методы являются эффективными средствами коррекционной работы, оптимизируют процесс коррекции речи детей и способствуют оздоровлению всего организма.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5562600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       </a:t>
            </a:r>
          </a:p>
          <a:p>
            <a:pPr>
              <a:buFontTx/>
              <a:buNone/>
            </a:pPr>
            <a:r>
              <a:rPr lang="ru-RU"/>
              <a:t>          </a:t>
            </a:r>
            <a:r>
              <a:rPr lang="ru-RU" sz="4800"/>
              <a:t>Спасибо за внимание.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/>
              <a:t>В </a:t>
            </a:r>
            <a:r>
              <a:rPr lang="ru-RU" sz="2400" dirty="0" smtClean="0"/>
              <a:t>моей </a:t>
            </a:r>
            <a:r>
              <a:rPr lang="ru-RU" sz="2400" dirty="0"/>
              <a:t>практической </a:t>
            </a:r>
            <a:r>
              <a:rPr lang="ru-RU" sz="2400" dirty="0" smtClean="0"/>
              <a:t>деятельности, совместно с другими педагогами, применяются </a:t>
            </a:r>
            <a:r>
              <a:rPr lang="ru-RU" sz="2400" dirty="0"/>
              <a:t>следующие </a:t>
            </a:r>
            <a:r>
              <a:rPr lang="ru-RU" sz="2400" dirty="0" err="1"/>
              <a:t>здоровьесберегающие</a:t>
            </a:r>
            <a:r>
              <a:rPr lang="ru-RU" sz="2400" dirty="0"/>
              <a:t> компоненты: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705600"/>
          </a:xfrm>
        </p:spPr>
        <p:txBody>
          <a:bodyPr/>
          <a:lstStyle/>
          <a:p>
            <a:pPr lvl="4">
              <a:buNone/>
            </a:pPr>
            <a:r>
              <a:rPr lang="ru-RU" dirty="0" smtClean="0"/>
              <a:t>   1.Пальминг                                                          2.Аурикулотерапия                                                                     3.Упражнения для речевого </a:t>
            </a:r>
            <a:r>
              <a:rPr lang="ru-RU" dirty="0" smtClean="0"/>
              <a:t>дыхания                     </a:t>
            </a:r>
            <a:r>
              <a:rPr lang="ru-RU" dirty="0" smtClean="0"/>
              <a:t>4.Логопедический массаж .                                                               5.Телесноориентированные </a:t>
            </a:r>
            <a:r>
              <a:rPr lang="ru-RU" dirty="0" err="1" smtClean="0"/>
              <a:t>техники,развитие</a:t>
            </a:r>
            <a:r>
              <a:rPr lang="ru-RU" dirty="0" smtClean="0"/>
              <a:t> общей моторики                                                       6.Развитие мелкой моторики </a:t>
            </a:r>
          </a:p>
          <a:p>
            <a:pPr lvl="4"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dirty="0" smtClean="0"/>
              <a:t>  7. </a:t>
            </a:r>
            <a:r>
              <a:rPr lang="ru-RU" dirty="0" err="1" smtClean="0"/>
              <a:t>Пальцевый</a:t>
            </a:r>
            <a:r>
              <a:rPr lang="ru-RU" dirty="0" smtClean="0"/>
              <a:t> массаж</a:t>
            </a:r>
            <a:endParaRPr lang="ru-RU" dirty="0"/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8. </a:t>
            </a:r>
            <a:r>
              <a:rPr lang="ru-RU" dirty="0" err="1" smtClean="0"/>
              <a:t>Арт-терапия</a:t>
            </a:r>
            <a:endParaRPr lang="ru-RU" dirty="0"/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а).</a:t>
            </a:r>
            <a:r>
              <a:rPr lang="ru-RU" dirty="0" err="1" smtClean="0"/>
              <a:t>Су-Джок</a:t>
            </a:r>
            <a:r>
              <a:rPr lang="ru-RU" dirty="0" smtClean="0"/>
              <a:t>                                                                 б).</a:t>
            </a:r>
            <a:r>
              <a:rPr lang="ru-RU" dirty="0" err="1" smtClean="0"/>
              <a:t>Кинезиотерапия</a:t>
            </a:r>
            <a:r>
              <a:rPr lang="ru-RU" dirty="0"/>
              <a:t>. </a:t>
            </a:r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в).</a:t>
            </a:r>
            <a:r>
              <a:rPr lang="ru-RU" dirty="0" err="1" smtClean="0"/>
              <a:t>Куклотерапия</a:t>
            </a:r>
            <a:r>
              <a:rPr lang="ru-RU" dirty="0" smtClean="0"/>
              <a:t>                                                          г).</a:t>
            </a:r>
            <a:r>
              <a:rPr lang="ru-RU" dirty="0" err="1" smtClean="0"/>
              <a:t>Сказкотерапия</a:t>
            </a:r>
            <a:r>
              <a:rPr lang="ru-RU" dirty="0" smtClean="0"/>
              <a:t>.</a:t>
            </a:r>
            <a:endParaRPr lang="ru-RU" dirty="0"/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в).</a:t>
            </a:r>
            <a:r>
              <a:rPr lang="ru-RU" dirty="0"/>
              <a:t>Мнемотехника. </a:t>
            </a:r>
            <a:r>
              <a:rPr lang="ru-RU" dirty="0" smtClean="0"/>
              <a:t>                                               г).</a:t>
            </a:r>
            <a:r>
              <a:rPr lang="ru-RU" dirty="0" err="1" smtClean="0"/>
              <a:t>Изо-терапия</a:t>
            </a:r>
            <a:endParaRPr lang="ru-RU" dirty="0"/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).</a:t>
            </a:r>
            <a:r>
              <a:rPr lang="ru-RU" dirty="0" err="1" smtClean="0"/>
              <a:t>Хромотерапия</a:t>
            </a:r>
            <a:r>
              <a:rPr lang="ru-RU" dirty="0" smtClean="0"/>
              <a:t> </a:t>
            </a:r>
            <a:endParaRPr lang="ru-RU" dirty="0"/>
          </a:p>
          <a:p>
            <a:pPr lvl="4">
              <a:buFont typeface="Wingdings" pitchFamily="2" charset="2"/>
              <a:buNone/>
            </a:pPr>
            <a:r>
              <a:rPr lang="ru-RU" dirty="0" smtClean="0"/>
              <a:t>   е).Песочная терапия.</a:t>
            </a:r>
            <a:endParaRPr lang="ru-RU" dirty="0"/>
          </a:p>
          <a:p>
            <a:pPr lvl="4">
              <a:buNone/>
            </a:pPr>
            <a:r>
              <a:rPr lang="ru-RU" dirty="0" smtClean="0"/>
              <a:t>   ё).</a:t>
            </a:r>
            <a:r>
              <a:rPr lang="ru-RU" dirty="0" err="1" smtClean="0"/>
              <a:t>Биоэнергопластика</a:t>
            </a:r>
            <a:r>
              <a:rPr lang="ru-RU" dirty="0" smtClean="0"/>
              <a:t>                                       ж).</a:t>
            </a:r>
            <a:r>
              <a:rPr lang="ru-RU" dirty="0" err="1" smtClean="0"/>
              <a:t>Смехотерапия</a:t>
            </a:r>
            <a:r>
              <a:rPr lang="ru-RU" dirty="0" smtClean="0"/>
              <a:t>                                                                   з).</a:t>
            </a:r>
            <a:r>
              <a:rPr lang="ru-RU" dirty="0" smtClean="0"/>
              <a:t>Музыкотерапия, </a:t>
            </a:r>
            <a:r>
              <a:rPr lang="ru-RU" dirty="0" err="1" smtClean="0"/>
              <a:t>логоритмика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066800"/>
          </a:xfrm>
        </p:spPr>
        <p:txBody>
          <a:bodyPr/>
          <a:lstStyle/>
          <a:p>
            <a:r>
              <a:rPr lang="ru-RU" sz="2400" dirty="0" smtClean="0"/>
              <a:t>                                                             </a:t>
            </a:r>
            <a:r>
              <a:rPr lang="ru-RU" sz="2400" dirty="0" err="1" smtClean="0"/>
              <a:t>Пальминг</a:t>
            </a:r>
            <a:endParaRPr lang="ru-RU" sz="24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8862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4419600"/>
            <a:ext cx="457200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9" name="AutoShape 7" descr="LulKqAiQ0DfIdbE9e5v8Ducu0MoTmhr2YAUKbozPgG7fOVMqsLgfioXxqE5QPGHyNv+9jdvcR3tNEdCqVzxYJBNT9JfAWIU+tyEkyFvAAAAAElFTkSuQmC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3321" name="AutoShape 9" descr="LulKqAiQ0DfIdbE9e5v8Ducu0MoTmhr2YAUKbozPgG7fOVMqsLgfioXxqE5QPGHyNv+9jdvcR3tNEdCqVzxYJBNT9JfAWIU+tyEkyFvAAAAAElFTkSuQmC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C:\Users\User\Desktop\Новая папка\все фото рабочие мои\S6304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ВСе\Новая папка\S6304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/>
              <a:t>       </a:t>
            </a:r>
            <a:r>
              <a:rPr lang="ru-RU" dirty="0" err="1"/>
              <a:t>Аурикулотерапия</a:t>
            </a:r>
            <a:endParaRPr lang="ru-RU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0" y="3048000"/>
            <a:ext cx="76200" cy="152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5" name="Рисунок 4" descr="C:\Users\User\Desktop\Новая папка\ВСе\Новая папка\S6304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се со стала\все фото рабочие мои\занятия логопеда\SAM_3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858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все со стала\все фото рабочие мои\занятия логопеда\SAM_32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ru-RU" sz="2800"/>
              <a:t>   Упражнения для развития речевого дыхания.</a:t>
            </a:r>
            <a:br>
              <a:rPr lang="ru-RU" sz="2800"/>
            </a:br>
            <a:endParaRPr lang="ru-RU" sz="2800"/>
          </a:p>
        </p:txBody>
      </p:sp>
      <p:pic>
        <p:nvPicPr>
          <p:cNvPr id="1026" name="Picture 2" descr="C:\Users\User\Desktop\DSCN8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33400"/>
            <a:ext cx="3886200" cy="25908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ЛИ\DSCN05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2590800" cy="2705279"/>
          </a:xfrm>
          <a:prstGeom prst="rect">
            <a:avLst/>
          </a:prstGeom>
          <a:noFill/>
        </p:spPr>
      </p:pic>
      <p:pic>
        <p:nvPicPr>
          <p:cNvPr id="8" name="Рисунок 7" descr="C:\Users\User\Desktop\Новая папка\ВСе\все со стала\все фото рабочие мои\S63063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76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ЛИ\SAM_34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362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Савчук ЛИ\логопед откр 2016 ноябрь\DSCN00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все со стала\все фото рабочие мои\занятия логопеда\SAM_34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990600"/>
            <a:ext cx="289560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все со стала\все фото рабочие мои\занятия логопеда\SAM_35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648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6764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sz="half" idx="3"/>
          </p:nvPr>
        </p:nvSpPr>
        <p:spPr>
          <a:xfrm>
            <a:off x="5105400" y="1143000"/>
            <a:ext cx="3581400" cy="4876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 </a:t>
            </a:r>
          </a:p>
        </p:txBody>
      </p:sp>
      <p:pic>
        <p:nvPicPr>
          <p:cNvPr id="2" name="Picture 2" descr="C:\Users\User\Desktop\Новая папка\все фото рабочие мои\деада логопеда фото 2014\DSCN79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572000" cy="3048000"/>
          </a:xfrm>
          <a:prstGeom prst="rect">
            <a:avLst/>
          </a:prstGeom>
          <a:noFill/>
        </p:spPr>
      </p:pic>
      <p:pic>
        <p:nvPicPr>
          <p:cNvPr id="11" name="Рисунок 10" descr="D:\все со стала\все фото рабочие мои\Савчук все фото личные\SAM_14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14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фото Савчук ЛИ\логопед откр 2016 ноябрь\DSCN00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3810000" cy="3124200"/>
          </a:xfrm>
          <a:prstGeom prst="rect">
            <a:avLst/>
          </a:prstGeom>
          <a:noFill/>
        </p:spPr>
      </p:pic>
      <p:pic>
        <p:nvPicPr>
          <p:cNvPr id="14" name="Рисунок 13" descr="C:\Users\User\Desktop\фото Савчук ЛИ\логопед откр 2016 ноябрь\DSCN0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52600" y="228600"/>
            <a:ext cx="4313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ЛОГОПЕДИЧЕСКИЙ  МАССАЖ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ru-RU" dirty="0" smtClean="0"/>
              <a:t>      Развитие </a:t>
            </a:r>
            <a:r>
              <a:rPr lang="ru-RU" dirty="0"/>
              <a:t>общей моторики</a:t>
            </a:r>
            <a:br>
              <a:rPr lang="ru-RU" dirty="0"/>
            </a:br>
            <a:endParaRPr lang="ru-RU" dirty="0"/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sz="half" idx="3"/>
          </p:nvPr>
        </p:nvSpPr>
        <p:spPr>
          <a:xfrm>
            <a:off x="5105400" y="1143000"/>
            <a:ext cx="3581400" cy="4876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 семинар\DSCN82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3810000" cy="3195484"/>
          </a:xfrm>
          <a:prstGeom prst="rect">
            <a:avLst/>
          </a:prstGeom>
          <a:noFill/>
        </p:spPr>
      </p:pic>
      <p:pic>
        <p:nvPicPr>
          <p:cNvPr id="2051" name="Picture 3" descr="D:\фото семинар\DSCN8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609600"/>
            <a:ext cx="3657599" cy="3444765"/>
          </a:xfrm>
          <a:prstGeom prst="rect">
            <a:avLst/>
          </a:prstGeom>
          <a:noFill/>
        </p:spPr>
      </p:pic>
      <p:pic>
        <p:nvPicPr>
          <p:cNvPr id="12" name="Рисунок 11" descr="C:\Users\User\Desktop\Новая папка\все фото рабочие мои\занятия логопеда\SAM_32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85800"/>
            <a:ext cx="3653790" cy="33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ВСе\все со стала\все фото рабочие мои\занятия логопеда\SAM_32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sz="3200" dirty="0"/>
              <a:t>Система работы по развитию мелкой </a:t>
            </a:r>
            <a:br>
              <a:rPr lang="ru-RU" sz="3200" dirty="0"/>
            </a:br>
            <a:r>
              <a:rPr lang="ru-RU" sz="3200" dirty="0"/>
              <a:t>                    моторики рук.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3"/>
          </p:nvPr>
        </p:nvSpPr>
        <p:spPr>
          <a:xfrm flipH="1">
            <a:off x="8915400" y="4267200"/>
            <a:ext cx="76200" cy="7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3075" name="Picture 3" descr="C:\Users\User\Desktop\фото ЛИ\DSCN05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"/>
            <a:ext cx="3352800" cy="2855844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ЛИ\DSCN04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4191000"/>
            <a:ext cx="2743199" cy="2561492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ЛИ\DSCN0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990600"/>
            <a:ext cx="3429000" cy="2603501"/>
          </a:xfrm>
          <a:prstGeom prst="rect">
            <a:avLst/>
          </a:prstGeom>
          <a:noFill/>
        </p:spPr>
      </p:pic>
      <p:pic>
        <p:nvPicPr>
          <p:cNvPr id="3078" name="Picture 6" descr="C:\Users\User\Desktop\фото ЛИ\DSCN04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4191000"/>
            <a:ext cx="3048000" cy="2514600"/>
          </a:xfrm>
          <a:prstGeom prst="rect">
            <a:avLst/>
          </a:prstGeom>
          <a:noFill/>
        </p:spPr>
      </p:pic>
      <p:pic>
        <p:nvPicPr>
          <p:cNvPr id="8" name="Рисунок 7" descr="D:\все со стала\все фото рабочие мои\занятия логопеда\SAM_32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 ЛИ\Новая папка\все фото рабочие мои\DSCN829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1910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2426</TotalTime>
  <Words>191</Words>
  <Application>Microsoft PowerPoint</Application>
  <PresentationFormat>Экран (4:3)</PresentationFormat>
  <Paragraphs>56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Океан</vt:lpstr>
      <vt:lpstr>инновационные технологии в логопедической практике  </vt:lpstr>
      <vt:lpstr>Слайд 2</vt:lpstr>
      <vt:lpstr> В моей практической деятельности, совместно с другими педагогами, применяются следующие здоровьесберегающие компоненты:  </vt:lpstr>
      <vt:lpstr>                                                             Пальминг</vt:lpstr>
      <vt:lpstr>       Аурикулотерапия</vt:lpstr>
      <vt:lpstr>   Упражнения для развития речевого дыхания. </vt:lpstr>
      <vt:lpstr> </vt:lpstr>
      <vt:lpstr>      Развитие общей моторики </vt:lpstr>
      <vt:lpstr> Система работы по развитию мелкой                      моторики рук. </vt:lpstr>
      <vt:lpstr>Пальцевый массаж</vt:lpstr>
      <vt:lpstr>                                 Су-Джок терапия</vt:lpstr>
      <vt:lpstr>         Кинезиотерапия</vt:lpstr>
      <vt:lpstr>Куклотерапия</vt:lpstr>
      <vt:lpstr>Сказкотерапия</vt:lpstr>
      <vt:lpstr>Мнемотехника</vt:lpstr>
      <vt:lpstr>   Изо-терапия</vt:lpstr>
      <vt:lpstr>Хромотерапия (цветотерапия). </vt:lpstr>
      <vt:lpstr>Песочная терапия</vt:lpstr>
      <vt:lpstr>Биоэнергопластика</vt:lpstr>
      <vt:lpstr>        Смехотерапия</vt:lpstr>
      <vt:lpstr>Музыкотерапия, логоритмика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User</cp:lastModifiedBy>
  <cp:revision>143</cp:revision>
  <cp:lastPrinted>1601-01-01T00:00:00Z</cp:lastPrinted>
  <dcterms:created xsi:type="dcterms:W3CDTF">2014-12-16T05:22:11Z</dcterms:created>
  <dcterms:modified xsi:type="dcterms:W3CDTF">2017-01-29T18:29:19Z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